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32091-AED3-4BFA-AC60-2706C015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DE517-FF7A-4014-ADF6-EE1FEC1B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753DC-3582-4E68-AFFF-2357BA1CD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17A0D-B11A-44DF-A667-1A5E06B0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5F8AC-5976-490F-B316-D43C25E2E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49B2C-74BE-438B-9E96-D5E98B02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6CF55-6447-40D8-9DDE-83C07EB3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80930-163D-475F-A8EB-9851EBFBC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66729-ED3E-4C66-8C20-6FCA715DB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6355D-F499-4EEF-9E8B-E15871C3A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5043A-305E-437C-9020-A25078C5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7015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护士的职业能力情感与态度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护士情感在职业中作用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护士态度决定职业成就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护士职业道德与伦理要求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总结：提升护士职业能力、情感与态度水平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职业能力定义及重要性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对于护士而言，职业能力是其提供专业护理服务的基础，也是评价护士专业水平的重要标准。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职业能力是指从事某种职业所必须具备的知识、技能和态度的总和，它直接影响到个人的工作表现和职业发展。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与患者及其家属进行有效沟通，了解患者需求，提供心理支持。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掌握医学、护理学及相关学科的基础理论和专业知识。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具备熟练的护理操作技能，如注射、采血、心肺复苏等。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应变能力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在紧急情况下，能够迅速作出判断和处理，保障患者安全。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与医生、药师、检验师等医疗团队成员紧密合作，确保患者得到全面、连续的医疗服务。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护士职业能力构成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参与学术交流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参加学术会议、研讨会等活动，与同行交流经验，拓宽视野。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利用业余时间自学相关知识和技能，如阅读专业书籍、参加在线课程等。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通过临床实习和工作实践，不断积累护理经验。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学历教育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通过系统的护理专业教育，获取专业知识和技能。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参加医院或护理学会组织的在职培训，不断更新知识和技能。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培养与提升途径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护士情感在职业中作用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积极的情感能使护士更加关注患者需求，提供更为细致、周到的护理服务，从而提高护理质量。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缓解工作压力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护士的关心与同情能让患者感受到被理解和尊重，有助于建立信任，使患者更愿意配合治疗。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良好的情感调节能力可以帮助护士应对工作中的压力和挑战，保持平和的心态，提高工作效率。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情感对护理工作影响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护士应耐心倾听患者的主诉和需求，不打断患者发言，通过点头、微笑等方式表达理解和关注。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在与患者沟通时，护士应设身处地地体会患者的感受，通过言语和非言语方式表达同情和支持。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护士需用简洁明了的语言向患者传达医疗信息，确保患者能正确理解并配合治疗。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清晰传达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护士情感表达与沟通技巧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14" r="178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94" r="191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建立良好护患关系方法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尊重患者的权利、隐私和人格尊严，对待患者应一视同仁，不歧视任何患者。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密切观察患者的病情变化和心理需求，及时提供个性化的护理措施。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与患者保持定期沟通，了解患者的想法和意见，及时调整护理方案。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在患者遇到困难或挫折时，给予关心和鼓励，帮助患者树立战胜疾病的信心。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关注患者需求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提供情感支持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护士态度决定职业成就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https://d.book118.com/308077015026006034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2024-09-12T11:15:25.681</cp:lastPrinted>
  <dcterms:created xsi:type="dcterms:W3CDTF">2024-09-12T03:15:25Z</dcterms:created>
  <dcterms:modified xsi:type="dcterms:W3CDTF">2024-09-12T03:15:27Z</dcterms:modified>
</cp:coreProperties>
</file>