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UGHUP+MS-UIGothic"/>
      <p:regular r:id="rId16"/>
    </p:embeddedFont>
    <p:embeddedFont>
      <p:font typeface="LFPTTF+BBBFMH+ArialMT"/>
      <p:regular r:id="rId17"/>
    </p:embeddedFont>
    <p:embeddedFont>
      <p:font typeface="EWUQLL+QQVGNU+MicrosoftYaHei-Bold"/>
      <p:regular r:id="rId18"/>
    </p:embeddedFont>
    <p:embeddedFont>
      <p:font typeface="UTNIFA+AMKBAL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680E5-E9E8-4248-8045-6A1942B13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4EA13-ADC4-44F7-B388-514E2148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00793-237C-4743-8C46-B4F43C31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10C66-A3C7-4AF2-A17A-F3094507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C9FC0-1951-493E-91E1-B82D4936F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0695B9-BEE0-41EF-9304-F2A34FE1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640A38-CFEF-4FCC-8AA0-FA7E31A2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B13B9-36B7-441E-AEBD-B9299BD9C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0145F-666B-42D8-8511-4C404A95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C1A0A-7279-4219-A81B-22020C49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7089E-D827-48F6-B128-1C65847E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0072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872537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SUGHUP+MS-UIGothic"/>
                <a:cs typeface="SUGHUP+MS-UIGothic"/>
              </a:rPr>
              <a:t>高中生物必修三免疫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调节</a:t>
            </a:r>
            <a:r>
              <a:rPr sz="4050">
                <a:solidFill>
                  <a:srgbClr val="007D49"/>
                </a:solidFill>
                <a:latin typeface="SUGHUP+MS-UIGothic"/>
                <a:cs typeface="SUGHUP+MS-UIGothic"/>
              </a:rPr>
              <a:t>通用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SUGHUP+MS-UIGothic"/>
                <a:cs typeface="SUGHU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96125" y="3227260"/>
            <a:ext cx="3404705" cy="13438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PTTF+BBBFMH+ArialMT"/>
                <a:cs typeface="LFPTTF+BBBFM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UGHUP+MS-UIGothic"/>
                <a:cs typeface="SUGHUP+MS-UIGothic"/>
              </a:rPr>
              <a:t>免疫失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FFFFFF"/>
                </a:solidFill>
                <a:latin typeface="SUGHUP+MS-UIGothic"/>
                <a:cs typeface="SUGHUP+MS-UIGothic"/>
              </a:rPr>
              <a:t>引起的疾病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LFPTTF+BBBFMH+ArialMT"/>
                <a:cs typeface="LFPTTF+BBBFMH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UGHUP+MS-UIGothic"/>
                <a:cs typeface="SUGHUP+MS-UIGothic"/>
              </a:rPr>
              <a:t>免疫学的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SUGHUP+MS-UIGothic"/>
                <a:cs typeface="SUGHUP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免疫系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保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人体免受病原体的侵害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持内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境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稳态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参与适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性免疫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免疫系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UGHUP+MS-UIGothic"/>
                <a:cs typeface="SUGHUP+MS-UIGothic"/>
              </a:rPr>
              <a:t>非特异性免疫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UGHUP+MS-UIGothic"/>
                <a:cs typeface="SUGHUP+MS-UIGothic"/>
              </a:rPr>
              <a:t>特异性免疫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免疫系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的功能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WUQLL+QQVGNU+MicrosoftYaHei-Bold"/>
                <a:cs typeface="EWUQLL+QQVGN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WUQLL+QQVGNU+MicrosoftYaHei-Bold"/>
                <a:cs typeface="EWUQLL+QQVGN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WUQLL+QQVGNU+MicrosoftYaHei-Bold"/>
                <a:cs typeface="EWUQLL+QQVGN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UGHUP+MS-UIGothic"/>
                <a:cs typeface="SUGHUP+MS-UIGothic"/>
              </a:rPr>
              <a:t>防御功能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监</a:t>
            </a:r>
            <a:r>
              <a:rPr sz="2000" spc="25">
                <a:solidFill>
                  <a:srgbClr val="45AE37"/>
                </a:solidFill>
                <a:latin typeface="SUGHUP+MS-UIGothic"/>
                <a:cs typeface="SUGHUP+MS-UIGothic"/>
              </a:rPr>
              <a:t>控功能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调节</a:t>
            </a:r>
            <a:r>
              <a:rPr sz="2000" spc="25">
                <a:solidFill>
                  <a:srgbClr val="45AE37"/>
                </a:solidFill>
                <a:latin typeface="SUGHUP+MS-UIGothic"/>
                <a:cs typeface="SUGHUP+MS-UIGothic"/>
              </a:rPr>
              <a:t>功能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皮肤与黏膜的屏障作用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：重要防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描述：皮肤和黏膜作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人体的第一道防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有效阻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挡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病原体侵入。皮肤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表面的角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质层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和黏膜表面的黏液、分泌的酸碱物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等，能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抑制病原体的生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GHUP+MS-UIGothic"/>
                <a:cs typeface="SUGHUP+MS-UIGothic"/>
              </a:rPr>
              <a:t>繁殖。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体液中的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杀</a:t>
            </a: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菌物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SUGHUP+MS-UIGothic"/>
                <a:cs typeface="SUGHUP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吞噬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45AE37"/>
                </a:solidFill>
                <a:latin typeface="SUGHUP+MS-UIGothic"/>
                <a:cs typeface="SUGHUP+MS-UIGothic"/>
              </a:rPr>
              <a:t>胞的作用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UGHUP+MS-UIGothic"/>
                <a:cs typeface="SUGHUP+MS-UIGothic"/>
              </a:rPr>
              <a:t>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SUGHUP+MS-UIGothic"/>
                <a:cs typeface="SUGHUP+MS-UIGothic"/>
              </a:rPr>
              <a:t>工角色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SUGHUP+MS-UIGothic"/>
                <a:cs typeface="SUGHU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吞噬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胞在免疫反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中起到</a:t>
            </a:r>
            <a:r>
              <a:rPr sz="1500">
                <a:solidFill>
                  <a:srgbClr val="22571B"/>
                </a:solidFill>
                <a:latin typeface="UTNIFA+AMKBAL+MicrosoftYaHei"/>
                <a:cs typeface="UTNIFA+AMKBAL+MicrosoftYaHei"/>
              </a:rPr>
              <a:t>“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清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工</a:t>
            </a:r>
            <a:r>
              <a:rPr sz="1500">
                <a:solidFill>
                  <a:srgbClr val="22571B"/>
                </a:solidFill>
                <a:latin typeface="UTNIFA+AMKBAL+MicrosoftYaHei"/>
                <a:cs typeface="UTNIFA+AMKBAL+MicrosoftYaHei"/>
              </a:rPr>
              <a:t>”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的作用，它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能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吞噬、消化和清除被病原体感染的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胞以及病原体的残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骸，从而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持体内的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境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2571B"/>
                </a:solidFill>
                <a:latin typeface="SUGHUP+MS-UIGothic"/>
                <a:cs typeface="SUGHUP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https://d.book118.com/308100072007006035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SUGHUP+MS-UIGothic</vt:lpstr>
      <vt:lpstr>SimSun</vt:lpstr>
      <vt:lpstr>LFPTTF+BBBFMH+ArialMT</vt:lpstr>
      <vt:lpstr>Times New Roman</vt:lpstr>
      <vt:lpstr>EWUQLL+QQVGNU+MicrosoftYaHei-Bold</vt:lpstr>
      <vt:lpstr>UTNIFA+AMKBAL+MicrosoftYaHei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2024-09-13T17:32:37.899</cp:lastPrinted>
  <dcterms:created xsi:type="dcterms:W3CDTF">2024-09-13T09:32:37Z</dcterms:created>
  <dcterms:modified xsi:type="dcterms:W3CDTF">2024-09-13T09:32:39Z</dcterms:modified>
</cp:coreProperties>
</file>