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902641-DD3C-46F1-87A5-54E782C1FC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98389F-77DA-4CD0-B107-4DBB2BA2F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08E7D9-98FA-4BD8-A642-E5C896A752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20E3F1-3165-4BA5-B9AA-F8A41B7D9A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A02AB5-A7D9-4D83-B8E2-BB7596C208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81916C-36C7-449B-B0B3-7DA9EE6B50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4198E7-47F6-4BBB-9AA3-718C117531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C4F99C-AD8B-44C0-A3E1-4836BAC223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D91DE9-E04A-433A-9EB3-1958E96117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00031D-FF0A-49FC-ACEB-AD616CDF8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082278-8D58-4E76-8C20-50F68FB79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100116063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汇报人：&lt;XXX&gt;</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solidFill>
                <a:latin typeface="Microsoft Yahei"/>
                <a:ea typeface="Microsoft Yahei"/>
                <a:cs typeface="Microsoft Yahei"/>
              </a:rPr>
              <a:t>2024-01-09</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高价营销策略分析报告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高价营销策略概述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高价营销策略的制定</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高价营销策略的实施</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高价营销策略的效果评估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高价营销策略的调整与优化</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高价营销策略的成功案例分析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高价营销策略概述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高价营销是指企业通过制定较高的产品价格来销售其产品或服务的策略。</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高价营销策略通常基于产品的高品质、品牌的高声誉、市场需求的高稀缺性等因素，通过高定价来获取更高的利润。</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高价营销的定义</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高价营销的适用场景</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高价营销适用于具有较高品牌价值、品质保证、独特性或稀缺性的产品，以及市场供不应求的行业。</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在奢侈品、高端定制、限量版商品、高端服务等行业中，高价营销策略尤为常见。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高价营销的优势在于能够获取更高的利润，提高品牌形象和品牌价值，但同时也存在市场接受度低、竞争压力大等风险。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高价营销能够吸引特定的目标客户群体，提升品牌形象和品牌价值，但过高的价格可能导致市场需求降低，竞争加剧，甚至引发消费者的反感。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高价营销的优势与风险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高价营销策略的制定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明确产品或服务的目标市场，识别潜在客户群体，并根据市场特点进行定位。</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目标客户分析</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深入了解目标客户的消费习惯、需求、偏好和购买力，以便更好地满足其需求。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市场定位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市场定位与目标客户分析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产品差异化</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通过创新、独特的功能、品质或服务，使产品在市场上与其他竞争者区分开来。</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品牌建设</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强化品牌形象、知名度和信誉，提升消费者对品牌的认知度和忠诚度。</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产品差异化与品牌建设</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价格策略与价值传递</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根据市场定位、目标客户和产品差异化等因素，制定合理的价格策略。</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价格策略</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通过广告、宣传、口碑等方式，向消费者传递产品或服务的独特价值和优势，增强消费者购买意愿。</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价值传递</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高价营销策略的实施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利用电商平台、社交媒体等线上平台进行产品推广和销售，提高品牌知名度和市场占有率。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线上渠道</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通过专卖店、专柜等线下实体店进行产品销售，提供面对面的服务和体验，增强客户信任感。</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线下渠道</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将线上和线下渠道进行整合，实现线上线下相互引流，提高销售效率和客户满意度。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渠道整合</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渠道选择与布局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167" r="13167"/>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在特定时间段内提供一定比例的折扣，吸引消费者购买。</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限时折扣</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将多个产品组合在一起销售，提供一定的优惠，增加销售量。</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捆绑销售</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购买特定产品可获得赠品或礼品，增加客户购买意愿。</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赠品活动</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建立会员制度，为会员提供专属优惠和积分奖励，提高客户忠诚度。</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会员制度</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促销策略与销售促进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https://d.book118.com/308100116063006027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2024-09-05T08:45:35.047</cp:lastPrinted>
  <dcterms:created xsi:type="dcterms:W3CDTF">2024-09-05T00:45:35Z</dcterms:created>
  <dcterms:modified xsi:type="dcterms:W3CDTF">2024-09-05T00:45:37Z</dcterms:modified>
</cp:coreProperties>
</file>