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CFE28A-8934-45EC-A28A-586D2D4C3B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9CC805-9E0A-4F49-B286-297966954D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D76806-2211-45F2-ACC1-1F8A3E0591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1342ED-8686-4656-9149-450BBB7AF6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B0CAEF-7B62-4EE4-AC41-05D34D77DA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3519AB-EDD4-4A87-9108-DBCFAAFE74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5291FD3-E162-483D-B799-0809ED88F2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474828-8A8D-4BF0-B163-F43479F2E2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C228C8-E5A7-43A5-8F8F-B255EB10D0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4BD23E-AD3C-45B3-88EB-D1EAA33E6B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56E24B-989F-46D6-84C4-1F4A6E3DAE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810203104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我的寒假生活演讲稿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寒假生活的开篇与计划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学习篇：充实自我，提升能力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休闲篇：放松心情，享受假期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实践篇：参与社会实践，锻炼能力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成长篇：反思与总结，规划未来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寒假生活的开篇与计划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放松与调整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与家人团聚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寒假生活的开始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经过一个学期的紧张学习，寒假的到来让我有了短暂的放松时光，可以调整身心状态，为即将到来的春节和新的学期做好准备。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寒假正值春节，是与家人团聚的好时光。我和家人一起筹备年货，共同迎接新年的到来，享受家庭的温馨与快乐。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学习计划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阅读计划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运动计划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制定寒假计划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我选择了几本感兴趣的书籍，计划在寒假期间阅读完。通过阅读，我可以开阔视野，丰富自己的知识和文化素养。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为了保持身体健康，我制定了运动计划。每天坚持进行适量的运动，如跑步、游泳等，增强身体素质，提高抵抗力。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虽然寒假是休息时间，但我仍然制定了学习计划。我安排了每天的学习时间，复习上学期的课程，并预习下学期的知识，为新学期的学习打好基础。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寒假期间最令人期待的就是春节了。我和家人一起筹备春节的各项活动，期待着新年的钟声响起，迎接新的一年的到来。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期待春节的到来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寒假过后，新的学期即将开始。我利用寒假时间做好新学期的准备工作，整理学习资料，调整学习状态，为新的挑战做好准备。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准备新学期的挑战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除了学习和运动，我还计划在寒假期间拓展自己的兴趣爱好。我报名参加了书法班和绘画班，希望通过这些活动培养自己的艺术素养和审美能力。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拓展自己的兴趣爱好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期待与准备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学习篇：充实自我，提升能力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阅读名著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阅读专业书籍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阅读报刊杂志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利用寒假时间阅读了《红楼梦》、《百年孤独》等中外名著，不仅提高了文学素养，还拓宽了视野。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针对所学专业，阅读了《经济学原理》、《计算机科学导论》等书籍，加深了对专业知识的理解。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定期阅读《人民日报》、《纽约时报》等国内外知名报刊杂志，了解时事新闻和社会动态，增强社会责任感。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课外阅读：开阔视野，增长知识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线上课程：学习新技能，提升竞争力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参加了编程入门课程，学习了Python、Java等编程语言，提高了计算机技能。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通过线上课程学习了英语、法语等外语，增强了语言沟通能力。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学习了数据分析基础知识和工具，如Excel、SQL等，为未来的学术研究和工作打下了基础。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编程课程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外语学习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数据分析课程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认真完成了学校布置的寒假作业，巩固了所学知识。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寒假作业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课外练习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292" r="17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学习笔记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20083" b="200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针对自己的薄弱环节，进行了大量的课外练习和模拟考试，提高了学习效果。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整理了学习笔记和错题集，方便以后复习和巩固知识。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作业完成：巩固知识，夯实基础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休闲篇：放松心情，享受假期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https://d.book118.com/308102031045006036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2024-09-15T14:11:35.391</cp:lastPrinted>
  <dcterms:created xsi:type="dcterms:W3CDTF">2024-09-15T06:11:35Z</dcterms:created>
  <dcterms:modified xsi:type="dcterms:W3CDTF">2024-09-15T06:11:37Z</dcterms:modified>
</cp:coreProperties>
</file>