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FC4E1F-E6F2-49BF-9447-88B4FE7B4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2FFA7A-AEEA-4409-9506-0B89362E2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32AFBB-81D2-4E52-B0ED-169A2D7BD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4A3694-5FEE-429C-B1F9-E2159C5D4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1ADBD6-B377-43ED-91B0-431CEB041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93EE18-BD14-4ECB-B61D-4AA01B6E8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88B340-DD79-4974-B4C7-354F4048E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9E80C4-088B-4057-9625-5DEE5019B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06B093-57E1-4208-AA93-FB31F631C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A6A8F-2362-4941-A3DC-4103E4742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29870-F83C-4D3B-AF7A-C32ADF126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102044015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《公共政策工具分析》ppt课件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公共政策工具概述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政策工具类型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政策工具应用场景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政策工具效果评估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政策工具发展趋势与挑战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政策工具创新与优化建议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公共政策工具概述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公共政策工具是政府为实现特定政策目标所采用的方法、手段或策略。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按照性质和功能，公共政策工具可分为权威性工具、经济性工具、社会性工具和信息性工具等。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899" b="198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688" b="256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政策工具的重要性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实现政策目标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政策工具是政府实现政策目标的关键手段，通过选择合适的工具，能够提高政策执行的效果和达成预期目标。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政策工具的选择和使用能够影响政府资源的配置，合理使用政策工具能够更好地发挥资源的作用，提高公共服务的效率和质量。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促进社会公平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通过合理的政策工具选择，政府能够平衡不同社会群体的利益诉求，促进社会公平和稳定。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以行政命令和权威为手段，如法令、规章等。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传统权威性工具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现代经济性工具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多元化社会性工具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信息性工具的兴起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以市场机制为基础，如税收、补贴、信贷等。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以社会引导和公共服务为主，如教育、健康、文化等。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随着信息技术的发展，信息性工具在政策执行中的作用越来越重要，如数据收集、信息发布等。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政策工具的发展历程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政策工具类型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通过权威性手段，强制执行的政策工具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权威型政策工具是指政府通过法律、行政命令等手段，强制性地推行政策，要求相关方必须遵守。这种政策工具具有强制性和约束力，能够确保政策的实施效果。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469" r="214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权威型政策工具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375" r="233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通过奖励和惩罚措施，引导行为改变的政策工具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激励型政策工具是指政府通过奖励和惩罚措施，引导相关方的行为符合政策目标。这种政策工具通过正负激励的方式，促使相关方自愿地调整自己的行为。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激励型政策工具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通过提供信息和知识，影响行为和观念的政策工具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信息型政策工具是指政府通过提供信息和知识，影响相关方的行为和观念。这种政策工具主要通过宣传、教育、信息发布等方式，提高公众对政策的认知和理解，从而影响其行为。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信息型政策工具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通过激发个体和组织的自我管理，实现政策目标的政策工具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自主型政策工具是指政府通过激发个体和组织的自我管理，实现政策目标。这种政策工具强调个体和组织的自我约束和自我管理，政府在其中起到引导和监督的作用。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自主型政策工具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结合多种政策工具的特点，综合推行的政策工具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混合型政策工具是指结合多种政策工具的特点，综合推行的政策工具。这种政策工具能够根据不同的情境和需求，灵活运用不同的政策手段，以达到更好的政策效果。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混合型政策工具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政策工具应用场景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通过发放教育券，让学生家长有更多选择权，促进学校之间的竞争，提高教育质量。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教育信息化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通过信息技术手段，提高教育资源的利用效率和学生的学习效果。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职业教育与培训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针对市场需求，提供职业教育和技能培训，提高学生的就业竞争力。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教育政策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通过医疗保险制度，减轻患者医疗负担，提高医疗服务可及性。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基本药物制度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083" r="13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医疗资源整合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83" r="1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确保基本药物的可及性和价格合理，减轻患者医疗负担。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优化医疗资源配置，提高医疗服务效率和质量。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医疗政策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https://d.book118.com/308102044015006024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2024-08-31T00:42:39.733</cp:lastPrinted>
  <dcterms:created xsi:type="dcterms:W3CDTF">2024-08-30T16:42:39Z</dcterms:created>
  <dcterms:modified xsi:type="dcterms:W3CDTF">2024-08-30T16:42:41Z</dcterms:modified>
</cp:coreProperties>
</file>