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B2DA3-F84D-4A81-B6E1-434C05A26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33ADC-8335-4EDE-925E-B300AB6EF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DAA01-BB83-41F0-8493-027D95F46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89E5E-F0F6-4AB1-839E-B911D3DE3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43012A-458A-47ED-A570-B3056ECE2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C9FF09-AD3E-4D1E-8A2D-DA6AE97D0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9B7D1C-0F81-4AF1-BF43-9B8E40B22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5205E-CF4C-4113-AE23-837A09D30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80DB5-6D89-4D13-A80D-D89A2FA89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E3A8A-548A-4CE4-8E23-3A2C472C4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DC014-360A-4E21-97DC-8123DEB4A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02133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智慧园区大数据智慧管理云平台的网络安全与风险控制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网络安全风险识别与评估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网络安全防护策略与措施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风险控制与管理机制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933" r="59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、大数据等技术的快速发展，智慧园区建设已成为城市发展的重要方向。智慧园区大数据智慧管理云平台作为智慧园区的核心组成部分，对于提升园区管理效率、促进产业转型升级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通过搭建大数据智慧管理云平台，实现园区内各类数据的汇聚、整合和分析，为园区管理者提供全面、准确、实时的决策支持，推动园区向智能化、绿色化、高端化发展。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智慧园区大数据智慧管理云平台采用分层架构设计，包括数据采集层、数据处理层、数据分析层和应用层。各层之间通过标准化接口进行数据传输和交互，确保平台的稳定性和可扩展性。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平台具备数据采集、数据处理、数据分析、可视化展示、智能预警、决策支持等功能。通过对园区内各类数据的实时监测和分析，为园区管理者提供全面的运营管理和决策支持服务。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平台架构与功能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892" r="1389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智慧园区大数据智慧管理云平台可应用于园区的能源管理、环境监测、安全管理、交通管理等多个领域。通过实时监测和分析相关数据，提高园区运营效率和管理水平。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平台的应用取得了显著的成效，包括提高能源利用效率、改善环境质量、降低安全事故发生率、缓解交通拥堵等。同时，平台还可为园区企业提供个性化的数据服务，促进企业创新发展。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平台应用与成效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网络安全风险识别与评估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明确智慧园区大数据智慧管理云平台中的关键信息资产，如服务器、数据库、网络设备等。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威胁识别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脆弱性识别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分析可能对该平台造成危害的威胁来源，如恶意攻击、病毒传播、内部泄露等。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评估平台中存在的安全漏洞和弱点，如软件缺陷、配置错误、管理不当等。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网络安全风险识别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317" r="253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结合定性和定量评估结果，对平台整体网络安全风险进行全面评价。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根据经验和对平台的了解，对潜在风险进行初步评估和分类。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运用风险评估模型和方法，对识别出的风险进行量化和分析。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对于可能导致严重后果的高风险，应立即采取紧急措施进行处置，如系统隔离、数据备份等。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针对中等级别的风险，应制定相应的管理策略和技术手段进行防范和控制，如加强安全审计、升级安全设备等。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对于较低级别的风险，可以通过日常的安全管理和监控进行防范，如定期漏洞扫描、安全培训等。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风险等级划分与应对措施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网络安全防护策略与措施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构建多层防线，包括网络边界防护、主机防护、应用防护等，确保攻击者无法轻易突破。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325" r="83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分层防御策略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严格控制用户和系统组件的访问权限，仅授予完成工作所需的最小权限，降低内部泄露风险。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最小权限原则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对敏感数据进行加密存储和传输，确保数据在传输和存储过程中的安全性。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数据加密策略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网络安全防护策略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防火墙与入侵检测系统（IDS/IPS）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部署防火墙以监控和过滤进出网络的数据包，结合入侵检测系统实时检测并阻止潜在威胁。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4390" r="2439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漏洞扫描与补丁管理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定期对系统和应用进行漏洞扫描，及时修复漏洞并应用安全补丁，确保系统安全。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恶意软件防护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在终端设备上部署恶意软件防护软件，防止恶意软件的感染和传播。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https://d.book118.com/308102133015006032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2024-09-09T09:14:03.338</cp:lastPrinted>
  <dcterms:created xsi:type="dcterms:W3CDTF">2024-09-09T01:14:03Z</dcterms:created>
  <dcterms:modified xsi:type="dcterms:W3CDTF">2024-09-09T01:14:05Z</dcterms:modified>
</cp:coreProperties>
</file>