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115BB-D149-412F-8C1D-DA63451FD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A2A72-7068-4CC5-9A80-3D1BA2C8F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E438A-CB66-4F4F-90E8-8A6858833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76EE4-1E7E-4F8E-BD56-D3B93E6EF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1B8EB8-9559-4FA0-8975-6139796D9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E5E688-A17D-4361-954D-2D1DEED57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B09892-0247-40E7-B735-3CBC80C37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E6EF5-F4D6-4C72-9299-C93C617BE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D2506-0145-42D5-BB46-533A9045E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9E8D8-FC94-4723-A08A-E3FE823EA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3E597-7629-44CA-A5FD-B419173CE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0312506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高级项目管理第四章工程的价值体系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工程价值体系概述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工程价值体系的构成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工程价值体系的评估方法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工程价值体系在项目管理中的应用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工程价值体系与项目干系人的关系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构建和优化工程价值体系的策略与建议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工程价值体系概述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指在工程领域中，一系列相互关联、相互作用的价值观念、价值标准、价值判断和价值取向所构成的整体。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包括工程的技术价值、经济价值、社会价值、生态价值等多个方面，这些价值在工程实践中相互交织、相互影响，共同构成了工程的综合价值。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工程价值体系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工程价值体系为工程实践提供了明确的价值导向，有助于工程师在工程设计和实施过程中做出正确的决策。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指导工程实践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工程价值体系鼓励工程师追求创新，通过技术创新、管理创新等方式提升工程的价值和效益。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促进工程创新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工程价值体系有助于协调不同利益相关者之间的利益关系，确保工程实践能够符合社会的期望和需求。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协调利益相关者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工程价值体系的重要性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提升工程品质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通过构建完善的工程价值体系，可以引导工程师关注工程品质的提升，从而提高工程的可靠性、安全性和经济性。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工程价值体系强调工程的生态价值和社会责任，有助于推动工程实践向更加环保、可持续的方向发展。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培养工程伦理意识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工程价值体系有助于培养工程师的工程伦理意识，使他们在实践中能够遵循职业道德和规范，维护公共利益和社会福祉。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构建工程价值体系的意义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工程价值体系的构成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功能性价值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工程项目最基本、最直接的价值体现，即项目所实现的功能和用途。它是项目存在的基础和前提，也是评价项目价值的重要指标。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经济性价值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工程项目在建设和运营过程中所产生的经济效益，包括直接经济效益和间接经济效益。它是项目投资者和利益相关者最为关注的价值之一。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社会性价值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工程项目对社会的贡献和影响，包括促进就业、改善民生、推动经济发展等方面。它是评价项目综合价值的重要指标之一。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技术创新性价值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工程项目在技术创新方面所取得的成果和突破，包括新技术、新工艺、新设备等方面的应用和推广。它是提升项目竞争力和市场地位的重要因素。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品牌形象性价值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工程项目在品牌建设方面所取得的成果和影响，包括提升企业形象、增强品牌知名度等方面的作用。它是项目长期发展的重要保障。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环保可持续性价值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工程项目在环保和可持续性方面所取得的成果和贡献，包括节能减排、资源循环利用等方面的实践和探索。它是当前社会关注的热点话题之一，也是项目未来发展的重要趋势。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附加价值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市场拓展性价值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工程项目在未来市场拓展方面所具有的潜力和机会，包括扩大市场份额、拓展新的业务领域等方面的可能性。它是项目投资者和利益相关者关注的重点之一。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产业升级性价值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工程项目在推动产业升级和转型方面所具有的作用和影响，包括促进产业结构优化、提升产业技术水平等方面的贡献。它是当前经济发展的重要任务之一，也是项目实现长期可持续发展的关键所在。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国际化发展性价值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工程项目在国际化发展方面所具有的优势和机会，包括参与国际标准制定、拓展海外市场等方面的可能性。它是项目提升国际竞争力和影响力的重要途径之一。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工程价值体系的评估方法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42" r="19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成本效益分析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通过比较项目的预期成本和预期效益，计算出项目的净效益，以评估项目的价值。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投资回报率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计算项目投资回报率，以衡量项目的盈利能力和投资效率。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分析项目关键因素变化对项目效益的影响程度，以评估项目的风险和价值。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识别和分析项目潜在的风险因素，评估其对项目价值的影响。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利用专家知识和经验，对项目进行综合评价，以确定项目的价值。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通过专家匿名发表意见，多次反馈和修正，最终形成对项目价值的评估结果。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https://d.book118.com/308103125066006032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2024-09-10T00:59:18.174</cp:lastPrinted>
  <dcterms:created xsi:type="dcterms:W3CDTF">2024-09-09T16:59:18Z</dcterms:created>
  <dcterms:modified xsi:type="dcterms:W3CDTF">2024-09-09T16:59:20Z</dcterms:modified>
</cp:coreProperties>
</file>