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77F7CE-1E1A-469B-A311-0CC274BFA0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44718E-31DE-4639-A898-E705BD87D4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B4CE4EB-DF38-47D6-9717-0A1F824066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C103D5-EDB8-4DB4-ABA3-53DAB44908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C3322D-6301-42A8-A38B-5D88E471A6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356911-40E2-4F9F-AAD3-5844BF78A1B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8484A8-1385-474E-B489-4AB267468E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8D4E19-9AEF-4786-8E12-59D89207F2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49B14D-EB69-46F4-9B1F-C953FC0D07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B3E3C1-62FD-4827-8339-73E5A9AD05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5D7B1C-5BB3-4B3F-9A26-833F1B4038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104123113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老年性骨质疏松症护理查房PPT课件</a:t>
            </a:r>
          </a:p>
        </p:txBody>
      </p:sp>
      <p:sp>
        <p:nvSpPr>
          <p:cNvPr id="3" name="TextBox 3"/>
          <p:cNvSpPr txBox="1"/>
          <p:nvPr/>
        </p:nvSpPr>
        <p:spPr>
          <a:xfrm>
            <a:off x="4964250" y="3872880"/>
            <a:ext cx="2263498"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endParaRPr lang="en-US" sz="2025">
              <a:solidFill>
                <a:srgbClr val="000000">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老年性骨质疏松症概述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老年性骨质疏松症的护理原则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老年性骨质疏松症的预防与控制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老年性骨质疏松症的案例分析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护理查房总结与展望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老年性骨质疏松症概述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2610" r="2261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21" r="3032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老年性骨质疏松症是一种以骨量减少和骨组织微结构破坏为特征的全身性骨骼疾病，导致骨脆性增加，易发生骨折。</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好发于老年人，尤其是绝经后女性，表现为疼痛、身形变矮、骨折等。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502" r="1450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与年龄、性别、遗传、激素水平、生活方式等多种因素相关。</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病因</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骨吸收与骨形成失衡，导致骨量减少和骨组织微结构破坏。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病理机制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851" b="128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疼痛、身形变矮、骨折、呼吸困难等。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骨密度降低，骨组织微结构破坏，骨折风险评估工具（FRAX）评估骨折风险。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临床表现与诊断标准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诊断标准</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临床表现</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老年性骨质疏松症的护理原则</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定期开窗通风，保持室内空气流通，减少病菌滋生。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保持室内空气清新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保持皮肤清洁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口腔护理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定期为老年人洗澡、更换衣物，保持皮肤清洁干燥，预防褥疮等并发症。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协助老年人刷牙或漱口，保持口腔清洁，预防口腔感染。</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对老年人的疼痛程度进行评估，了解疼痛的性质、部位和持续时间。</a:t>
            </a:r>
          </a:p>
        </p:txBody>
      </p:sp>
      <p:pic>
        <p:nvPicPr>
          <p:cNvPr id="5" name="Picture 5"/>
          <p:cNvPicPr>
            <a:picLocks noChangeAspect="1"/>
          </p:cNvPicPr>
          <p:nvPr/>
        </p:nvPicPr>
        <p:blipFill>
          <a:blip r:embed="rId2"/>
          <a:srcRect t="16792" b="1679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9833" r="983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疼痛评估</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采取适当的疼痛缓解措施，如药物治疗、物理治疗或按摩等。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疼痛缓解措施</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向老年人及其家属介绍疼痛护理知识，提高疼痛管理能力。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疼痛护理教育</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根据老年人的身体状况和医生的建议，制定适当的康复锻炼计划，如散步、太极拳等。</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康复锻炼</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向老年人提供康复指导，包括正确的姿势、动作要领和注意事项等。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康复指导</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8333" r="833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关注老年人的心理状况，提供心理支持和疏导，帮助老年人树立康复信心。</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心理康复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老年性骨质疏松症的预防与控制</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https://d.book118.com/308104123113006026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2024-09-04T03:13:40.311</cp:lastPrinted>
  <dcterms:created xsi:type="dcterms:W3CDTF">2024-09-03T19:13:40Z</dcterms:created>
  <dcterms:modified xsi:type="dcterms:W3CDTF">2024-09-03T19:13:42Z</dcterms:modified>
</cp:coreProperties>
</file>