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A0C275-64BB-4851-82F0-4CF4B4577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2EF4B-D0EA-47B6-84C3-BA628C55B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0D7777-485E-47D1-99DE-6762B37B1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76B202-6CCF-4B5A-9F2E-34F90288D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C28AE-DA46-4637-A95A-5014CE2511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C14FEE-4A9C-4197-BA21-5445E090BB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8BEBCE-932B-419D-A585-26904070F7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6CCB91-3C44-4808-8BBC-FCDD9D522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0C39B6-9101-433D-995A-26D7D7B62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ADB97-FE90-4DAB-B173-3318F037B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E27BA-EC3D-49A7-AB3E-1B336F984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05004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建筑企业管理体系的室内外空气质量管理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管理体系的建立与完善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室内外空气质量监测与评估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建筑企业室内外空气质量管理措施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室内外空气质量管理案例分享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优质的室内外空气质量可以减少员工生病和缺勤的情况，提高员工的工作效率和生产力。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提高员工健康和生产效率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建筑企业应该关注员工的健康和安全，通过管理室内外空气质量来履行企业的社会责任。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履行企业社会责任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积极管理室内外空气质量可以提升企业形象，增强客户对企业的信任和好感度，从而提高企业的竞争力。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提升企业形象和竞争力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室内外空气质量对建筑企业的重要性</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保障员工健康</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室内外空气质量直接影响员工的健康状况。劣质空气可能导致员工出现头痛、嗓子痒、眼睛疲劳等症状，甚至引发长期疾病。</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提高工作效率</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优质的空气环境有助于提高员工的注意力和工作效率。研究表明，良好的室内空气质量可以提高员工的工作效率和创造力。</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减少建筑维护成本</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控制室内外空气质量可以减少建筑材料的腐蚀和损坏，从而减少建筑维护的成本和频率。</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应对法规要求</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越来越多的国家和地区开始立法规定室内空气质量的标准和管理要求。建筑企业需要积极应对这些法规要求，避免违法风险。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管理体系的建立与完善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组织架构</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建立专门负责室内外空气质量管理的部门或岗位，明确职责和权限。</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制度规范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制定室内外空气质量管理相关的制度、规范和标准，确保各项工作有章可循。</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监测与评估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建立室内外空气质量的监测和评估机制，及时掌握室内外空气质量状况。</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管理体系的构成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对企业现有的室内外空气质量状况进行调研分析，了解存在的问题和原因。</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调研分析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根据调研结果，制定室内外空气质量管理的目标和指标。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目标制定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针对目标和指标，制定相应的管理方案和实施计划。</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方案制定</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为实施室内外空气质量管理提供必要的资源保障，如人力、物力、财力等。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资源保障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管理体系的建立过程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定期对室内外空气质量管理工作进行监督检查，发现问题及时整改。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监督检查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员工培训</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对室内外空气质量的监测数据进行深入分析，找出问题的根源和解决方案。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积极引进先进的室内外空气质量管理技术和方法，提高企业的管理水平。</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加强对员工的培训和教育，提高员工的环保意识和室内外空气质量管理能力。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管理体系的完善与改进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室内外空气质量监测与评估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000" b="170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50" r="16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根据建筑布局、功能区域和人员流动情况，合理设置室内外空气质量监测点，确保监测数据具有代表性。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监测点应涵盖建筑的主要出入口、通风口、人员密集区域及污染源附近等关键位置。</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针对不同类型的建筑和室内外环境特点，制定相应的监测点设置和布局方案。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监测点的设置与布局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917" r="15917"/>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采用专业的空气质量监测设备，实时收集各项室内外空气质量指标数据，如PM2.5、PM10、甲醛、TVOC等。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对收集到的数据进行整理、分类和统计分析，识别室内外空气质量的变化趋势和潜在问题。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结合气象、环境等相关因素，对室内外空气质量进行综合评估。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监测数据的收集与分析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参照国家及地方相关法规和标准，制定室内外空气质量评估的具体指标和限值。</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根据建筑类型和用途，设定相应的室内外空气质量评估标准，如办公楼、学校、医院等。</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结合实际情况，定期对室内外空气质量评估标准进行更新和调整，以适应不断变化的环境和需求。</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750" r="1675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431" r="1943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室内外空气质量评估标准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https://d.book118.com/308105004003006034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2024-09-12T04:21:13.874</cp:lastPrinted>
  <dcterms:created xsi:type="dcterms:W3CDTF">2024-09-11T20:21:13Z</dcterms:created>
  <dcterms:modified xsi:type="dcterms:W3CDTF">2024-09-11T20:21:15Z</dcterms:modified>
</cp:coreProperties>
</file>