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32152-FFC3-46C0-94B0-756EE0427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E490B-4430-43FE-97C9-2AB6CA83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14B0C-3B0C-40C9-AC93-FB51817D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7462F-030D-4D32-BB24-62CFE27B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D8A20-25E4-4EAF-A080-DB798F07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30871-5F70-4B6E-B8DF-E1BF892A7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20DA2B-31B7-47C8-B5DC-47F4513F8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0F47C-F80C-4B98-B107-DA89A33C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14DDF-A5FF-425B-A933-544657693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7B191-0AEA-4AC9-8F16-25592F40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34267-A0F0-4BD4-B880-EDB23357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504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教学课件：孕期知识全面解析\n## 1.孕前准备与孕期健康指导\n### 1.1孕前检查与优生优育的重要性\n### 1.2孕期营养与饮食指导\n### 1.3孕期运动与心理调适\n## 2.孕期各阶段生理变化与胎儿发育\n### 2.1孕早期生理变化与胎儿发育\n### 2.2孕中期生理变化与胎儿发育\n### 2.3孕晚期生理变化与胎儿发育\n## 3.孕期常见症状与应对方法\n### 3.1孕吐与缓解策略\n### 3.2孕期贫血与改善方法\n### 3.3孕期水肿与缓解技巧\n## 4.孕期检查与产前护理\n### 4.1孕期检查时间表与重要性\n### 4.2产前护理与准备待产\n### 4.3分娩方式选择与准备\n## 5.产后护理与新生儿护理\n### 5.1产后身体恢复与护理\n### 5.2新生儿护理与喂养指导\n### 5.3产后心理调适与亲子关系建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孕妇学校教学课件：孕期知识全面解析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孕前准备与孕期健康指导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孕前检查有助于发现潜在的健康问题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妇科检查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孕前检查有助于了解生殖健康状况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输卵管通畅性检查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子宫内膜厚度检查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精子质量检查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孕前检查有助于制定个性化的孕产计划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确定最佳怀孕时机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了解孕期可能出现的并发症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制定孕期保健措施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孕前检查与优生优育的重要性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孕期营养对胎儿发育至关重要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蛋白质：促进胎儿生长发育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脂肪：提供能量和必需脂肪酸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碳水化合物：提供能量和维持血糖稳定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孕期饮食应多样化、适量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控制食盐摄入，预防高血压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适量补充钙、铁、叶酸等营养素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孕期饮食应避免高糖、高脂、高盐食物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减少零食和甜食摄入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选择健康烹饪方式，如蒸、煮、炖等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控制饮食量，避免过度摄入热量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孕期营养与饮食指导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组合 19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孕期运动有助于保持身体健康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改善血液循环，预防孕期水肿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增强肌肉力量，减轻腰背疼痛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提高心肺功能，促进胎儿发育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孕期运动应选择适当的项目和强度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散步、瑜伽、孕妇健身操等低强度运动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避免剧烈运动和高风险运动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根据个人身体状况调整运动强度和时间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孕期心理调适对孕妇和胎儿心理健康至关重要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保持良好的心态，避免焦虑和抑郁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参加孕妇团体，结交志同道合的朋友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寻求家人和朋友的支持和理解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孕期运动与心理调适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孕期各阶段生理变化与胎儿发育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孕早期生理变化与胎儿发育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组合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组合 21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孕早期生理变化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乳房胀痛：乳腺发育和激素水平变化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恶心呕吐：激素水平变化和胃肠功能紊乱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尿频：子宫压迫膀胱和激素水平变化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孕早期胎儿发育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胚胎发育：形成心脏、神经系统等器官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胎儿生长：长度约1-2厘米，体重约1克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胎儿发育关键期：避免接触有害物质和病毒感染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孕中期生理变化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胎动：胎儿在子宫内活动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妊娠纹：皮肤弹性减弱和激素水平变化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水肿：血液循环不畅和激素水平变化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孕中期胎儿发育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胎儿生长：长度约10-20厘米，体重约100克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胎儿发育关键期：器官发育和完善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胎儿听力、视力开始发育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孕中期生理变化与胎儿发育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孕晚期生理变化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呼吸急促：子宫压迫膈肌和肺功能改变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便秘：胃肠功能减弱和运动减少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贫血：血液稀释和铁摄入不足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孕晚期胎儿发育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胎儿生长：长度约30-40厘米，体重约3000克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胎儿发育关键期：脂肪积累和皮肤发育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胎儿生活技能训练，如呼吸、啼哭等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孕晚期生理变化与胎儿发育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孕期常见症状与应对方法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孕吐与缓解策略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孕吐的原因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激素水平变化：雌激素和孕激素水平上升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胃肠功能紊乱：胃酸分泌增加和胃肠蠕动减缓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缓解孕吐的方法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少量多餐：避免空腹和暴饮暴食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清淡饮食：避免油腻、辛辣和刺激性食物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维生素B6：缓解孕吐症状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https://d.book118.com/308105044135006042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孕妇学校教学课件：孕期知识全面解析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2024-09-22T06:15:44.244</cp:lastPrinted>
  <dcterms:created xsi:type="dcterms:W3CDTF">2024-09-21T22:15:44Z</dcterms:created>
  <dcterms:modified xsi:type="dcterms:W3CDTF">2024-09-21T22:15:46Z</dcterms:modified>
</cp:coreProperties>
</file>