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1DEA1-88BD-4C75-BF1D-AE9C2792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00E05-2E18-4FCE-AB50-2B1E804E3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F96BE-0BDC-4FDE-968E-CFD2C5CD4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8FF4B-C8BF-4153-B99A-970C06C2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AD8BE-4662-490B-8B4F-907DDDB7C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4463FE-A01B-44AD-B850-942C94F2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55A072-DC95-4DE1-A4BD-DFE9C14DA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B9755-AEDF-43F0-9BFA-F5F03BB63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3E6A1-7CAC-4084-B913-D177E468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4FF43-F5FC-4E6A-A9D6-76E9CD7D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1E547-0CC7-4E47-8C14-412E2E93D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51111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2023年关爱工作站工作总结报告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896" b="158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117" b="101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通过提供关爱服务，增强员工的工作满意度和忠诚度。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促进员工身心健康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关注员工身心健康，降低员工的工作压力和焦虑情绪。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营造良好的企业文化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通过关爱工作站的推广，营造积极向上、关爱员工的企业文化氛围。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提供健康讲座、体检服务和健康咨询，关注员工身体健康。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开展心理辅导和咨询，帮助员工缓解工作压力和不良情绪。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组织家庭日活动，增进员工家庭关系，提高员工家庭幸福感。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为员工提供生日礼物、节日慰问等福利，提升员工归属感。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健康关爱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心理关爱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家庭关爱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福利关爱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通过关爱工作站的实施，员工满意度得到明显提高。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身心健康状况改善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企业文化氛围优化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员工身心健康状况得到有效改善，整体精神面貌更加积极向上。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关爱工作站的推广使得企业文化氛围更加和谐、积极。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丰富多样，深入人心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，我们成功地开展了多项社区关爱活动，包括为老年人提供免费体检服务、为留守儿童举办学习辅导班、为残疾人提供生活便利设施等。这些活动不仅提高了社区居民的生活质量，也增强了社区的凝聚力和归属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重点工作一：社区关爱活动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细致入微，全面覆盖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群体的关爱工作一直是我们的重点。在2023年，我们重点关注了孤寡老人、孤儿、残疾人等群体，为他们提供了心理疏导、生活照顾、康复训练等多方面的支持。同时，我们还积极联系社会资源，为这些特殊群体提供更多的帮助和关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重点工作二：特殊群体关爱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重点工作三：志愿者服务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积极参与，成效显著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，我们的志愿者服务工作取得了显著成效。我们招募了数百名志愿者，组织了多次志愿服务活动，包括环保宣传、义务劳动、义诊等。这些活动不仅提高了志愿者的社会责任感，也为社区居民提供了实实在在的帮助和服务。同时，我们还对志愿者进行了专业培训，提高了志愿服务的专业性和质量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https://d.book118.com/308105111107006047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2024-09-29T00:28:42.416</cp:lastPrinted>
  <dcterms:created xsi:type="dcterms:W3CDTF">2024-09-28T16:28:42Z</dcterms:created>
  <dcterms:modified xsi:type="dcterms:W3CDTF">2024-09-28T16:28:44Z</dcterms:modified>
</cp:coreProperties>
</file>