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93B7A-DF12-46B3-9585-456FF2294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B048F-C16E-4AB3-A38B-9E2E5983B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B33F0-B6F9-47CC-8726-7764A9E5E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E249A9-011E-4E68-85E6-FD362F580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727933-51FB-4F1F-8A41-0BA7712A4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4A9578-B815-4268-B6BE-2AAFCC196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10B93C-BD30-4B50-9CFB-E2157293C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76BD3-E543-4C3D-9E54-54E232BEF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41F82-96B5-4653-9A83-6B7ABA199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584E2-9CE3-4D85-9E3F-B401DA41C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43695-3314-4BD2-9AF6-87B6A321A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06023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护理查房腰椎骨折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腰椎骨折概述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腰椎骨折的护理评估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腰椎骨折的护理措施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腰椎骨折患者的健康教育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腰椎骨折患者的心理护理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腰椎骨折概述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腰椎骨折是指腰椎骨结构的完整性受到破坏，通常是由于外力引起的。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腰椎骨折可以根据骨折部位、骨折原因、骨折程度等进行分类，如压缩性骨折、爆裂性骨折、屈曲牵张性骨折等。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3691" r="3369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腰椎骨折的常见病因包括交通事故、高处坠落、重物砸伤等外力创伤，骨质疏松症等骨病，以及肿瘤或感染等内部病变。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在外力作用下，腰椎椎体或附件受到过度压力或剪切力，导致骨结构断裂。骨质疏松症患者的骨质量下降，容易发生骨折。内部病变可能侵蚀骨质，降低其强度，导致骨折。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腰椎骨折患者通常表现为腰痛、活动受限、脊柱畸形、神经损伤等症状。神经损伤可能导致下肢感觉和运动障碍。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诊断腰椎骨折需要进行详细的病史询问、体格检查和影像学检查。影像学检查包括X线、CT和MRI，可以明确骨折部位、类型和程度，以及是否存在椎管狭窄或神经受压。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腰椎骨折的护理评估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评估患者疼痛的部位、范围和程度，判断是否与腰椎骨折部位相符合。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疼痛部位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500" b="10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疼痛性质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疼痛程度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7417" r="2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了解疼痛的性质，如刺痛、钝痛、放射痛等，有助于判断骨折类型及损伤程度。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采用疼痛评分量表（如VAS评分）评估患者疼痛程度，以便制定相应的护理措施。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评估患者的基本活动能力，如翻身、坐起、站立等，了解骨折对患者日常生活的影响。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检查患者腰背部及下肢肌肉力量，判断是否存在肌肉萎缩或瘫痪迹象。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肌肉力量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检查患者下肢感觉和运动功能，判断是否存在神经损伤。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神经功能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心理与社会评估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心理状态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关注患者的情绪状态，了解其是否出现焦虑、抑郁等心理问题，以及其对疾病的认知情况。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评估患者的家庭及社会支持系统，了解其家庭关系、经济状况及社会资源利用情况。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康复意愿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了解患者对康复的期望和目标，以及其对康复计划的配合程度。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腰椎骨折的护理措施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https://d.book118.com/308106023115006034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2024-09-13T06:29:12.083</cp:lastPrinted>
  <dcterms:created xsi:type="dcterms:W3CDTF">2024-09-12T22:29:12Z</dcterms:created>
  <dcterms:modified xsi:type="dcterms:W3CDTF">2024-09-12T22:29:14Z</dcterms:modified>
</cp:coreProperties>
</file>