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1C098-C2A6-4C2E-8E5E-ABA9D2D2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C297-4122-4A41-BAF3-4A51B6CC4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B3D59-2E31-4877-A0A6-4A43EC63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46104-ACAF-418C-9114-D759E6BB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8604C-2057-4A49-BE8E-FCB0DBCA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899D3-9F1F-489D-B26B-941E42C3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8632C4-F0C5-4891-B440-5941DCAE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804D0-CB5C-44D2-A6CC-63305BC03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FC4CC-055B-4935-8FED-10B5BDEE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1B9D4-D246-4D14-A1B8-E089866B9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44007-F693-4735-9757-28FC6FBC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6056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管易云C-ERP产品介绍(功能版)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实施与服务支持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客户案例与效果展示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管易云C-ERP是一款基于云计算技术的企业资源计划（ERP）软件。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它通过整合企业内部和外部资源，提供全面的企业信息化管理解决方案。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管易云C-ERP致力于帮助企业实现业务流程优化、提高运营效率、降低运营成本等目标。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管易云C-ERP的定义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06" b="96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管易云C-ERP起源于对传统ERP软件的改进和创新，早期主要关注于企业内部流程管理。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随着云计算技术的兴起，管易云C-ERP开始转型为基于云计算的ERP软件，实现了从本地部署到云端应用的跨越。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近年来，管易云C-ERP不断进行功能升级和扩展，形成了完整的产品体系，满足了不同行业和企业的个性化需求。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管易云C-ERP主要面向中小型企业，提供灵活、高效、易用的企业信息化管理解决方案。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随着企业竞争的加剧和数字化转型的推进，企业对信息化管理的需求日益迫切，管易云C-ERP正是满足这一市场需求的重要工具。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管易云C-ERP凭借先进的云计算技术、丰富的功能模块、良好的用户体验和优质的售后服务，在激烈的市场竞争中脱颖而出，赢得了广大客户的信赖和认可。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支持从多个电商平台自动抓取订单，实现订单数据统一管理。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订单自动抓取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订单状态跟踪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提供订单审核、拆分、合并、打印发货单等处理功能，提高订单处理效率。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实时更新订单状态，方便用户了解订单进度，及时处理异常订单。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自动更新库存数据，确保库存信息准确无误。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实时库存更新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设置库存警戒线，当库存低于警戒线时自动提醒补货。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支持库存调拨功能，实现不同仓库间的库存灵活调配。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库存调拨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根据销售数据和库存情况，智能生成采购计划，降低采购成本。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支持采购订单创建、审核、执行等全流程管理，确保采购过程规范、高效。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建立供应商档案，对供应商进行评价和选择，优化供应链。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记录每笔交易的应收应付金额，自动生成对账单，方便财务核对。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750" b="2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应收应付管理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提供丰富的财务报表，帮助企业及时了解财务状况和经营成果。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精确核算产品成本，为企业定价和决策提供有力支持。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详细记录客户的基本信息、历史交易记录、联系记录等，实现客户信息的全面管理。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销售机会管理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跟踪销售机会，分析客户需求，制定销售策略，提高销售成功率。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提供客户投诉、建议、咨询等服务的记录和处理，提升客户满意度。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与第三方物流服务商集成，实现订单配送、退货处理等物流管理功能。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实现采购需求计划、采购订单、收货质检等全流程管理，确保采购活动的顺利进行。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实时监控库存状态，支持多种补货策略，避免库存积压和缺货现象。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提供销售额、销售量、客户购买行为等多维度分析，帮助企业洞察市场趋势和客户需求。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分析库存周转率、库龄分布等指标，为企业制定合理的库存策略提供依据。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自动生成各类财务报表，如资产负债表、利润表、现金流量表等，方便企业进行财务分析。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电商平台集成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与主流电商平台（如淘宝、京东等）实现无缝对接，实现订单、商品等信息的同步管理。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物流服务商集成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与顺丰、中通等主流物流服务商集成，实现一键发货、实时物流跟踪等功能。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企业内部系统集成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支持与企业的OA、CRM等内部系统集成，实现信息的共享和协同办公。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第三方集成与应用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https://d.book118.com/308106056012006033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2024-09-10T20:32:11.620</cp:lastPrinted>
  <dcterms:created xsi:type="dcterms:W3CDTF">2024-09-10T12:32:11Z</dcterms:created>
  <dcterms:modified xsi:type="dcterms:W3CDTF">2024-09-10T12:32:13Z</dcterms:modified>
</cp:coreProperties>
</file>