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8530B-E45A-4BB7-9C18-DA076275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FA130-0F0F-4A0C-BDD6-CCCDE216B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CA622-8837-494D-9C80-C64CAEE7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27947-11F8-489D-9978-D13A1BB42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A811D-ED4A-403C-B720-15E17AD5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01E7C-175E-4867-9481-E26EF7809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20162-A6E9-4113-ACF7-CD2E0E40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EBDAF-A8A3-4D35-BA07-4A192EDC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EA61A-48EF-4519-9AA5-E8ACE3399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09658-F643-44B0-9D85-C50939A33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39665-A202-4C78-B79C-3FC8C930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6100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智能制造与互联网+制造德国工业4.0与中国制造2025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互联网+制造对传统产业影响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德国工业4.0战略解读及实践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中国制造2025规划及实施路径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智能制造与互联网+融合应用探讨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总结：未来展望与合作机遇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1" r="183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智能制造是一种基于新一代信息技术，贯穿设计、生产、管理、服务等制造活动各个环节，具有信息深度自感知、智慧优化自决策、精准控制自执行等功能的先进制造过程、系统与模式的总称。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具有以智能工厂为载体，以关键制造环节智能化为核心，以端到端数据流为基础、以网络互联为支撑等特征，可有效缩短产品研制周期、降低运营成本、提高生产效率、提升产品质量、降低资源能源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德国工业4.0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德国政府提出的高科技战略计划，旨在提升制造业的智能化水平。通过信息物理系统(CPS)实现工厂、车间、设备等各个环节的互联互通，构建高度灵活的个性化和数字化的智能制造模式。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中国制造2025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中国政府实施的制造强国战略第一个十年行动纲领，以促进制造业创新发展为主题，以提质增效为中心，以加快新一代信息技术与制造业深度融合为主线，以推进智能制造为主攻方向。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德国工业4.0和中国制造2025在发展目标、实现路径和重点领域等方面存在异同。两者都强调智能制造的重要性，但在技术基础、产业生态和政策环境等方面存在差异。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人工智能与机器学习的深度应用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随着人工智能和机器学习技术的不断发展，智能制造将实现更高程度的自动化和智能化，包括自适应生产、智能维护、智能供应链管理等。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5G技术的普及将为智能制造提供更高速、更可靠的数据传输和通信支持，促进工业互联网的发展，实现设备、产品、人等的全面互联。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数字孪生和虚拟仿真技术将在智能制造中发挥越来越重要的作用，通过构建虚拟工厂、虚拟产品等实现生产过程的可视化、可预测和优化。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随着环保意识的提高和资源的日益紧缺，绿色制造和可持续发展将成为智能制造的重要发展方向，包括节能减排、资源循环利用、环保材料应用等。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5G与工业互联网的融合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数字孪生与虚拟仿真的广泛应用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绿色制造与可持续发展的推进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互联网+制造对传统产业影响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互联网+制造是指将互联网技术与制造业深度融合，通过数字化、网络化、智能化等手段，推动制造业转型升级，提高生产效率、降低成本、提升产品品质和服务水平。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互联网+制造具有创新性、协同性、个性化、服务化等特点，强调用户参与、数据驱动和智能制造等理念。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互联网+制造概念解读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44" r="94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传统产业转型升级案例分享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家电企业通过引入互联网技术和智能制造手段，实现了从传统制造向智能制造的转型升级，提高了生产效率和产品品质。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汽车企业利用互联网技术和智能制造手段，推动了汽车生产的数字化、智能化和网络化，提高了汽车制造的效率和质量。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机械行业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机械企业借助互联网技术和智能制造手段，实现了从传统机械制造向数字化、智能化制造的转型升级，提升了机械产品的精度和可靠性。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互联网+制造在推动传统产业转型升级过程中，面临着技术、人才、资金等方面的挑战，需要企业加强技术创新和人才培养，提高资金投入和资源整合能力。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制造为传统产业带来了转型升级的机遇，通过引入新技术、新模式和新业态，可以推动产业创新发展，提高产业竞争力和可持续发展能力。同时，政府也出台了一系列支持政策，为互联网+制造的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面临的挑战与机遇并存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德国工业4.0战略解读及实践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德国工业4.0背景介绍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工业4.0概念的提出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2011年德国汉诺威工业博览会上，德国政府正式提出“工业4.0”战略，旨在通过信息物理系统（CPS）实现制造业的智能化转型。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德国工业4.0的目标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构建高度灵活的个性化和数字化的产品与服务的生产模式，实现制造业的智能化、高效化和绿色化。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利用互联网技术，实现设备、产品、人之间的互联互通，推动制造业向数字化、网络化、智能化方向发展。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先进制造技术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包括增材制造、激光制造、微纳制造等，为工业4.0提供先进的生产工具和技术支持。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信息物理系统（CPS）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实现虚拟世界与现实世界的融合，通过智能感知、计算、控制和网络技术，构建人、机、物互联的智能制造系统。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核心技术与创新点剖析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https://d.book118.com/308106100075006043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2024-09-23T04:33:49.875</cp:lastPrinted>
  <dcterms:created xsi:type="dcterms:W3CDTF">2024-09-22T20:33:49Z</dcterms:created>
  <dcterms:modified xsi:type="dcterms:W3CDTF">2024-09-22T20:33:51Z</dcterms:modified>
</cp:coreProperties>
</file>