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5" r:id="rId25"/>
    <p:sldId id="327" r:id="rId26"/>
  </p:sldIdLst>
  <p:sldSz cx="12192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slide" Target="slides/slide24.xml" /><Relationship Id="rId27" Type="http://schemas.openxmlformats.org/officeDocument/2006/relationships/tags" Target="tags/tag1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" Target="slides/slide1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DE9AA6-7E1A-482A-AB18-80453A2061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2138E3-D57E-421A-AE49-A8CEAD9235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36F0F9-906D-4C9D-93A3-14C61200AE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BBAC83-C998-446B-8D0E-346721FCE7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A90F27D-7F3E-4C2C-BB77-39E4870651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021CD7-C100-49FA-9A87-AEF5C90AA9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B676200-5F8F-446D-BFAF-1C2A1A5CDE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27EC7B-25C5-4E31-8710-23CB9A82FC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7AF4EC-105C-4794-903C-72164EC26A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5E87DA-356E-43DE-BF93-F6A6DAAA13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CC44ED-F479-43A3-9623-CAC92B7059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8106104071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04838" y="5504363"/>
            <a:ext cx="2047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14381" y="5504363"/>
            <a:ext cx="29241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04838" y="3711175"/>
            <a:ext cx="8039100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0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智能家具毕业设计开题报告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172958" y="1368038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智能家具概述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毕业设计项目介绍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智能家具设计方案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智能家具技术实现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智能家具应用场景分析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172958" y="1368038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智能家具创新点与优势分析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毕业设计进度安排与预期成果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4598913"/>
            <a:ext cx="7405389" cy="692975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智能家居市场快速发展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随着科技的进步和人们生活水平的提高，智能家居市场呈现出快速增长的趋势，智能家具作为其中的重要组成部分，具有广阔的市场前景。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传统家具行业转型升级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面对激烈的市场竞争和消费者需求的变化，传统家具行业急需进行转型升级，通过引入智能化技术提升产品附加值和市场竞争力。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毕业设计选题意义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智能家具设计作为毕业设计选题，旨在探索智能家居领域的前沿技术，培养学生的创新能力和实践能力，为未来的职业发展奠定基础。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报告背景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通过对智能家具市场的调研和分析，了解消费者需求和市场趋势，为设计提供方向。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分析智能家具市场需求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研究智能家具设计技术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提出智能家具设计方案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展示毕业设计成果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探讨智能家具设计的关键技术，包括传感器技术、控制技术、通信技术等方面的研究。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基于市场需求和技术研究，提出具有创新性和实用性的智能家具设计方案。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通过报告的形式展示毕业设计的成果，包括设计思路、技术实现、实验数据等方面的内容。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报告目的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智能家具设计技术研究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探讨智能家具设计的关键技术，包括传感器技术、控制技术、通信技术等方面的研究。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毕业设计成果总结与展望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对毕业设计的成果进行总结，并对未来智能家具领域的发展进行展望。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智能家具设计方案展示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展示毕业设计的智能家具设计方案，包括设计思路、技术实现、实验数据等方面的内容。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智能家具市场需求分析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对智能家具市场的消费者需求、市场规模、发展趋势等方面进行深入研究。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报告范围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4598913"/>
            <a:ext cx="7405389" cy="692975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智能家具概述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688" r="1768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智能家具是指通过集成现代科技，如物联网、人工智能、传感器等技术，使传统家具具备智能化功能的家居产品。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智能家具能够实现与用户的互动，根据用户的需求和习惯进行智能调节和操作，提升居住环境的舒适性和便利性。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智能家具定义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交互性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智能化技术集成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随着物联网、云计算等技术的快速发展，智能家具开始实现互联互通，形成智能家居系统。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初级阶段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早期的智能家具主要集中在单一功能的实现，如电动床、智能照明等，缺乏整体性和系统性。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当前，智能家具已经进入到成熟阶段，不仅实现了家具的全面智能化，还能与其他智能设备无缝对接，为用户提供个性化的智能生活体验。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8394" r="28394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4292" r="1429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智能家具发展历程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随着消费者对智能家居的需求不断增长，智能家具市场规模持续扩大，预计未来几年将保持高速增长。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智能家具产业链不断完善，涵盖了设计、研发、生产、销售等多个环节，为行业发展提供了有力支撑。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产业链完善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随着技术的不断进步和创新，智能家具行业将不断涌现出新的产品和应用场景，推动市场持续发展。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创新驱动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智能家具市场前景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4598913"/>
            <a:ext cx="7405389" cy="692975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毕业设计项目介绍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61268" y="119793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65729" y="1205454"/>
            <a:ext cx="2584705" cy="25210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46028" y="119327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0000"/>
          </a:blip>
          <a:srcRect l="27763" r="27763"/>
          <a:stretch>
            <a:fillRect/>
          </a:stretch>
        </p:blipFill>
        <p:spPr>
          <a:xfrm>
            <a:off x="1415276" y="1289262"/>
            <a:ext cx="2433158" cy="2364134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795406" y="4001686"/>
            <a:ext cx="10658475" cy="2038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基于物联网技术的智能家具设计与实现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>
            <a:alphaModFix amt="70000"/>
          </a:blip>
          <a:srcRect l="13249" r="13249"/>
          <a:stretch>
            <a:fillRect/>
          </a:stretch>
        </p:blipFill>
        <p:spPr>
          <a:xfrm>
            <a:off x="4855037" y="1276410"/>
            <a:ext cx="2433158" cy="2364134"/>
          </a:xfrm>
          <a:prstGeom prst="ellipse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>
            <a:alphaModFix amt="70000"/>
          </a:blip>
          <a:srcRect t="1418" b="1418"/>
          <a:stretch>
            <a:fillRect/>
          </a:stretch>
        </p:blipFill>
        <p:spPr>
          <a:xfrm>
            <a:off x="8349233" y="1271082"/>
            <a:ext cx="2433158" cy="2364134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项目名称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394" r="28394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随着物联网技术的不断进步，智能家居已经成为可能，人们可以通过手机、平板等设备远程控制家中的电器、照明、窗帘等。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物联网技术的快速发展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传统家具行业面临着产品同质化严重、附加值低等问题，需要通过引入新技术、新材料等进行创新，提高产品竞争力。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家具行业的创新需求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现代消费者越来越注重生活品质和便捷性，对智能家居的需求不断增加。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消费者对智能生活的追求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项目背景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8394" r="28394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设计并实现一款基于物联网技术的智能家具，具有远程控制、语音控制、自动化调节等功能。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研究智能家具在提升生活品质、节能环保等方面的作用。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探索智能家具在未来家居市场中的商业价值和市场潜力。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项目目标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4598913"/>
            <a:ext cx="7405389" cy="692975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智能家具设计方案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人性化设计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以人的需求为出发点，注重用户体验，打造舒适、便捷的智能家具。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环保理念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选用环保材料，减少能源消耗，降低碳排放，实现绿色家居生活。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智能化理念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运用先进的智能技术，实现家具的自动化、智能化，提高家居生活的便捷性和舒适性。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设计理念</a:t>
            </a:r>
          </a:p>
        </p:txBody>
      </p:sp>
      <p:sp>
        <p:nvSpPr>
          <p:cNvPr id="38" name="AutoShape 38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中式风格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以中国传统文化为设计灵感，注重对称、平衡和和谐，体现中式家居的典雅、庄重和韵味。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现代简约风格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以简洁的线条和几何形状为设计元素，注重空间感和光影效果，营造现代、时尚、简约的家居氛围。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北欧风格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以自然、清新、舒适为设计特点，注重材质的选择和细节的处理，打造温馨、宜人的家居环境。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设计风格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595" b="1759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通过智能控制系统，实现家具的自动化控制，如灯光亮度、温度调节等。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自动化控制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集成语音识别技术，用户可以通过语音指令控制家具的各项功能。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语音识别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根据不同的场景和需求，设置不同的情景模式，如阅读模式、观影模式等。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情景模式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通过手机APP或智能家居平台，实现远程控制和监控家具的状态和功能。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远程控制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设计功能</a:t>
            </a: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环保材料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选用可再生、可回收的环保材料，如竹材、玉米塑料等，降低对环境的影响。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高科技材料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运用高科技材料，如碳纤维、纳米材料等，提高家具的强度和耐用性。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舒适材料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选用舒适、柔软的材质，如棉麻布艺、记忆棉等，提高家具的舒适度和使用体验。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设计材料</a:t>
            </a: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4598913"/>
            <a:ext cx="7405389" cy="692975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智能家具技术实现</a:t>
            </a: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温度传感器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检测室内湿度，控制加湿器或除湿器工作。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湿度传感器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光线传感器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人体红外传感器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检测人体活动，实现人来灯亮、人走灯灭等智能场景。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监测室内环境温度，实现智能调温。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感知室内光线强弱，自动调节灯光亮度。</a:t>
            </a:r>
          </a:p>
        </p:txBody>
      </p:sp>
      <p:sp>
        <p:nvSpPr>
          <p:cNvPr id="25" name="AutoShape 2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TextBox 4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传感器技术</a:t>
            </a: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采用高性能微控制器，实现对家具各项功能的精确控制。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微控制器技术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模拟人脑思维方式，对家具进行智能化控制，提高家居舒适度。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模糊控制技术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通过语音识别技术，实现语音控制家具各项功能。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语音控制技术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控制技术</a:t>
            </a: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https://d.book118.com/308106104071006036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145</Paragraphs>
  <Slides>24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baseType="lpstr" size="2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2024-09-15T21:36:25.665</cp:lastPrinted>
  <dcterms:created xsi:type="dcterms:W3CDTF">2024-09-15T13:36:25Z</dcterms:created>
  <dcterms:modified xsi:type="dcterms:W3CDTF">2024-09-15T13:36:27Z</dcterms:modified>
</cp:coreProperties>
</file>