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F2B13A-DF12-47B4-AD73-E97674308B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38EA1C-DDF6-4B61-A9E9-7B2327136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856EFE-8A53-436E-836B-187AACCA6B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A9B252-0FA6-4680-898F-3265FB64D1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9CF69A-56F4-4CE7-B442-DF6D455B7A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50D163-9B71-4E63-875D-358DE514A1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AEABF0-1D15-42D3-9870-3FA0CCAA5F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0088BC-4258-43A8-8A7D-8C51C646DB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5AAA1F-2382-400C-989B-10F96011A9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4A6BC8-8788-4E8E-AFFA-4AC1F0E8E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EC0F99-097D-42DB-BFA3-586205F00A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0612400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海洋监测浮标部署</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海洋监测浮标简介
 浮标部署需求分析
 部署地点选择与评估
 浮标设计与制作
 部署操作流程
 浮标维护与保养
 数据传输与处理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海洋监测浮标简介</a:t>
            </a:r>
          </a:p>
        </p:txBody>
      </p:sp>
      <p:sp>
        <p:nvSpPr>
          <p:cNvPr id="3" name="Subtitle 2"/>
          <p:cNvSpPr>
            <a:spLocks noGrp="1"/>
          </p:cNvSpPr>
          <p:nvPr>
            <p:ph type="subTitle" idx="1"/>
          </p:nvPr>
        </p:nvSpPr>
        <p:spPr/>
        <p:txBody>
          <a:bodyPr/>
          <a:lstStyle/>
          <a:p>
            <a:r>
              <a:t>海洋监测浮标部署</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海洋监测浮标简介</a:t>
            </a:r>
          </a:p>
        </p:txBody>
      </p:sp>
      <p:sp>
        <p:nvSpPr>
          <p:cNvPr id="3" name="Text Placeholder 2"/>
          <p:cNvSpPr>
            <a:spLocks noGrp="1"/>
          </p:cNvSpPr>
          <p:nvPr>
            <p:ph type="body" idx="1"/>
          </p:nvPr>
        </p:nvSpPr>
        <p:spPr/>
        <p:txBody>
          <a:bodyPr/>
          <a:lstStyle/>
          <a:p>
            <a:r>
              <a:t>海洋监测浮标的定义与分类</a:t>
            </a:r>
          </a:p>
        </p:txBody>
      </p:sp>
      <p:sp>
        <p:nvSpPr>
          <p:cNvPr id="4" name="Content Placeholder 3"/>
          <p:cNvSpPr>
            <a:spLocks noGrp="1"/>
          </p:cNvSpPr>
          <p:nvPr>
            <p:ph sz="half" idx="2"/>
          </p:nvPr>
        </p:nvSpPr>
        <p:spPr/>
        <p:txBody>
          <a:bodyPr/>
          <a:lstStyle/>
          <a:p>
            <a:r>
              <a:t>1.海洋监测浮标是一种用于海洋环境监测的重要设备，通常分为锚定浮标和漂流浮标两类。锚定浮标一般固定在海底，用于长期连续监测，而漂流浮标则随海流漂移，用于大范围采样。</a:t>
            </a:r>
          </a:p>
          <a:p>
            <a:r>
              <a:t>2.海洋监测浮标的主要功能包括采集海洋水文、气象、水质等数据，为海洋科学研究、海洋资源开发、海洋灾害预警等提供支持。</a:t>
            </a:r>
          </a:p>
          <a:p/>
        </p:txBody>
      </p:sp>
      <p:sp>
        <p:nvSpPr>
          <p:cNvPr id="5" name="Text Placeholder 4"/>
          <p:cNvSpPr>
            <a:spLocks noGrp="1"/>
          </p:cNvSpPr>
          <p:nvPr>
            <p:ph type="body" idx="3"/>
          </p:nvPr>
        </p:nvSpPr>
        <p:spPr/>
        <p:txBody>
          <a:bodyPr/>
          <a:lstStyle/>
          <a:p>
            <a:r>
              <a:t>海洋监测浮标的发展历程</a:t>
            </a:r>
          </a:p>
        </p:txBody>
      </p:sp>
      <p:sp>
        <p:nvSpPr>
          <p:cNvPr id="6" name="Content Placeholder 5"/>
          <p:cNvSpPr>
            <a:spLocks noGrp="1"/>
          </p:cNvSpPr>
          <p:nvPr>
            <p:ph sz="half" idx="4"/>
          </p:nvPr>
        </p:nvSpPr>
        <p:spPr/>
        <p:txBody>
          <a:bodyPr/>
          <a:lstStyle/>
          <a:p>
            <a:r>
              <a:t>1.海洋监测浮标的发展可追溯到20世纪初，当时主要使用简单的浮标进行海面温度和盐度的测量。</a:t>
            </a:r>
          </a:p>
          <a:p>
            <a:r>
              <a:t>2.随着科技的发展，海洋监测浮标不断升级，现在已经发展成为集多参数测量、数据传输、能源供应等功能于一体的智能化设备。</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海洋监测浮标简介</a:t>
            </a:r>
          </a:p>
        </p:txBody>
      </p:sp>
      <p:sp>
        <p:nvSpPr>
          <p:cNvPr id="3" name="Text Placeholder 2"/>
          <p:cNvSpPr>
            <a:spLocks noGrp="1"/>
          </p:cNvSpPr>
          <p:nvPr>
            <p:ph type="body" idx="1"/>
          </p:nvPr>
        </p:nvSpPr>
        <p:spPr/>
        <p:txBody>
          <a:bodyPr/>
          <a:lstStyle/>
          <a:p>
            <a:r>
              <a:t>海洋监测浮标的组成与工作原理</a:t>
            </a:r>
          </a:p>
        </p:txBody>
      </p:sp>
      <p:sp>
        <p:nvSpPr>
          <p:cNvPr id="4" name="Content Placeholder 3"/>
          <p:cNvSpPr>
            <a:spLocks noGrp="1"/>
          </p:cNvSpPr>
          <p:nvPr>
            <p:ph sz="half" idx="2"/>
          </p:nvPr>
        </p:nvSpPr>
        <p:spPr/>
        <p:txBody>
          <a:bodyPr/>
          <a:lstStyle/>
          <a:p>
            <a:r>
              <a:t>1.海洋监测浮标主要由浮体、测量传感器、数据传输设备、能源供应系统等部分组成。</a:t>
            </a:r>
          </a:p>
          <a:p>
            <a:r>
              <a:t>2.工作原理是通过测量传感器采集海洋环境数据，然后通过数据传输设备将数据传输到陆地接收站或卫星系统，再进行处理和分析。</a:t>
            </a:r>
          </a:p>
          <a:p/>
        </p:txBody>
      </p:sp>
      <p:sp>
        <p:nvSpPr>
          <p:cNvPr id="5" name="Text Placeholder 4"/>
          <p:cNvSpPr>
            <a:spLocks noGrp="1"/>
          </p:cNvSpPr>
          <p:nvPr>
            <p:ph type="body" idx="3"/>
          </p:nvPr>
        </p:nvSpPr>
        <p:spPr/>
        <p:txBody>
          <a:bodyPr/>
          <a:lstStyle/>
          <a:p>
            <a:r>
              <a:t>海洋监测浮标的应用领域</a:t>
            </a:r>
          </a:p>
        </p:txBody>
      </p:sp>
      <p:sp>
        <p:nvSpPr>
          <p:cNvPr id="6" name="Content Placeholder 5"/>
          <p:cNvSpPr>
            <a:spLocks noGrp="1"/>
          </p:cNvSpPr>
          <p:nvPr>
            <p:ph sz="half" idx="4"/>
          </p:nvPr>
        </p:nvSpPr>
        <p:spPr/>
        <p:txBody>
          <a:bodyPr/>
          <a:lstStyle/>
          <a:p>
            <a:r>
              <a:t>1.海洋监测浮标广泛应用于海洋科学研究、海洋资源开发、海洋灾害预警等领域。</a:t>
            </a:r>
          </a:p>
          <a:p>
            <a:r>
              <a:t>2.通过部署海洋监测浮标，可以获取大量的海洋环境数据，为相关领域的决策和研究提供支持。</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海洋监测浮标简介</a:t>
            </a:r>
          </a:p>
        </p:txBody>
      </p:sp>
      <p:sp>
        <p:nvSpPr>
          <p:cNvPr id="3" name="Text Placeholder 2"/>
          <p:cNvSpPr>
            <a:spLocks noGrp="1"/>
          </p:cNvSpPr>
          <p:nvPr>
            <p:ph type="body" idx="1"/>
          </p:nvPr>
        </p:nvSpPr>
        <p:spPr/>
        <p:txBody>
          <a:bodyPr/>
          <a:lstStyle/>
          <a:p>
            <a:r>
              <a:t>海洋监测浮标的部署与维护</a:t>
            </a:r>
          </a:p>
        </p:txBody>
      </p:sp>
      <p:sp>
        <p:nvSpPr>
          <p:cNvPr id="4" name="Content Placeholder 3"/>
          <p:cNvSpPr>
            <a:spLocks noGrp="1"/>
          </p:cNvSpPr>
          <p:nvPr>
            <p:ph sz="half" idx="2"/>
          </p:nvPr>
        </p:nvSpPr>
        <p:spPr/>
        <p:txBody>
          <a:bodyPr/>
          <a:lstStyle/>
          <a:p>
            <a:r>
              <a:t>1.海洋监测浮标的部署需要根据具体的海洋环境和监测需求进行，包括选择合适的浮标类型、确定部署位置和深度等。</a:t>
            </a:r>
          </a:p>
          <a:p>
            <a:r>
              <a:t>2.浮标的维护需要定期进行，包括检查设备运行情况、更换损坏部件、进行校准等，确保监测数据的准确性和可靠性。</a:t>
            </a:r>
          </a:p>
          <a:p/>
        </p:txBody>
      </p:sp>
      <p:sp>
        <p:nvSpPr>
          <p:cNvPr id="5" name="Text Placeholder 4"/>
          <p:cNvSpPr>
            <a:spLocks noGrp="1"/>
          </p:cNvSpPr>
          <p:nvPr>
            <p:ph type="body" idx="3"/>
          </p:nvPr>
        </p:nvSpPr>
        <p:spPr/>
        <p:txBody>
          <a:bodyPr/>
          <a:lstStyle/>
          <a:p>
            <a:r>
              <a:t>海洋监测浮标的未来发展趋势</a:t>
            </a:r>
          </a:p>
        </p:txBody>
      </p:sp>
      <p:sp>
        <p:nvSpPr>
          <p:cNvPr id="6" name="Content Placeholder 5"/>
          <p:cNvSpPr>
            <a:spLocks noGrp="1"/>
          </p:cNvSpPr>
          <p:nvPr>
            <p:ph sz="half" idx="4"/>
          </p:nvPr>
        </p:nvSpPr>
        <p:spPr/>
        <p:txBody>
          <a:bodyPr/>
          <a:lstStyle/>
          <a:p>
            <a:r>
              <a:t>1.随着科技的不断发展，海洋监测浮标将向着更加智能化、多功能化的方向发展，提高监测效率和数据质量。</a:t>
            </a:r>
          </a:p>
          <a:p>
            <a:r>
              <a:t>2.同时，随着全球气候变化和海洋污染等问题的加剧，海洋监测浮标将在环境保护和可持续发展等领域发挥更加重要的作用。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浮标部署需求分析</a:t>
            </a:r>
          </a:p>
        </p:txBody>
      </p:sp>
      <p:sp>
        <p:nvSpPr>
          <p:cNvPr id="3" name="Subtitle 2"/>
          <p:cNvSpPr>
            <a:spLocks noGrp="1"/>
          </p:cNvSpPr>
          <p:nvPr>
            <p:ph type="subTitle" idx="1"/>
          </p:nvPr>
        </p:nvSpPr>
        <p:spPr/>
        <p:txBody>
          <a:bodyPr/>
          <a:lstStyle/>
          <a:p>
            <a:r>
              <a:t>海洋监测浮标部署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浮标部署需求分析</a:t>
            </a:r>
          </a:p>
        </p:txBody>
      </p:sp>
      <p:sp>
        <p:nvSpPr>
          <p:cNvPr id="3" name="Text Placeholder 2"/>
          <p:cNvSpPr>
            <a:spLocks noGrp="1"/>
          </p:cNvSpPr>
          <p:nvPr>
            <p:ph type="body" idx="1"/>
          </p:nvPr>
        </p:nvSpPr>
        <p:spPr/>
        <p:txBody>
          <a:bodyPr/>
          <a:lstStyle/>
          <a:p>
            <a:r>
              <a:t>浮标监测目标</a:t>
            </a:r>
          </a:p>
        </p:txBody>
      </p:sp>
      <p:sp>
        <p:nvSpPr>
          <p:cNvPr id="4" name="Content Placeholder 3"/>
          <p:cNvSpPr>
            <a:spLocks noGrp="1"/>
          </p:cNvSpPr>
          <p:nvPr>
            <p:ph sz="half" idx="2"/>
          </p:nvPr>
        </p:nvSpPr>
        <p:spPr/>
        <p:txBody>
          <a:bodyPr/>
          <a:lstStyle/>
          <a:p>
            <a:r>
              <a:t>1.确定监测参数：根据海洋监测任务，确定需要监测的物理、化学、生物等参数。</a:t>
            </a:r>
          </a:p>
          <a:p>
            <a:r>
              <a:t>2.选择合适传感器：针对不同的监测参数，选择灵敏度高、稳定性好、抗干扰能力强的传感器。</a:t>
            </a:r>
          </a:p>
          <a:p/>
        </p:txBody>
      </p:sp>
      <p:sp>
        <p:nvSpPr>
          <p:cNvPr id="5" name="Text Placeholder 4"/>
          <p:cNvSpPr>
            <a:spLocks noGrp="1"/>
          </p:cNvSpPr>
          <p:nvPr>
            <p:ph type="body" idx="3"/>
          </p:nvPr>
        </p:nvSpPr>
        <p:spPr/>
        <p:txBody>
          <a:bodyPr/>
          <a:lstStyle/>
          <a:p>
            <a:r>
              <a:t>浮标部署环境分析</a:t>
            </a:r>
          </a:p>
        </p:txBody>
      </p:sp>
      <p:sp>
        <p:nvSpPr>
          <p:cNvPr id="6" name="Content Placeholder 5"/>
          <p:cNvSpPr>
            <a:spLocks noGrp="1"/>
          </p:cNvSpPr>
          <p:nvPr>
            <p:ph sz="half" idx="4"/>
          </p:nvPr>
        </p:nvSpPr>
        <p:spPr/>
        <p:txBody>
          <a:bodyPr/>
          <a:lstStyle/>
          <a:p>
            <a:r>
              <a:t>1.海水温度、盐度、深度：分析海水环境参数，确定浮标的材料和结构，以保证其稳定性和耐用性。</a:t>
            </a:r>
          </a:p>
          <a:p>
            <a:r>
              <a:t>2.海洋气象条件：考虑风速、海浪、海流等因素，确定浮标的抗风能力和锚定系统。</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浮标部署需求分析</a:t>
            </a:r>
          </a:p>
        </p:txBody>
      </p:sp>
      <p:sp>
        <p:nvSpPr>
          <p:cNvPr id="3" name="Text Placeholder 2"/>
          <p:cNvSpPr>
            <a:spLocks noGrp="1"/>
          </p:cNvSpPr>
          <p:nvPr>
            <p:ph type="body" idx="1"/>
          </p:nvPr>
        </p:nvSpPr>
        <p:spPr/>
        <p:txBody>
          <a:bodyPr/>
          <a:lstStyle/>
          <a:p>
            <a:r>
              <a:t>浮标通信技术</a:t>
            </a:r>
          </a:p>
        </p:txBody>
      </p:sp>
      <p:sp>
        <p:nvSpPr>
          <p:cNvPr id="4" name="Content Placeholder 3"/>
          <p:cNvSpPr>
            <a:spLocks noGrp="1"/>
          </p:cNvSpPr>
          <p:nvPr>
            <p:ph sz="half" idx="2"/>
          </p:nvPr>
        </p:nvSpPr>
        <p:spPr/>
        <p:txBody>
          <a:bodyPr/>
          <a:lstStyle/>
          <a:p>
            <a:r>
              <a:t>1.有线通信：通过海底电缆实现数据传输，稳定可靠，但需要大量投资和维护成本。</a:t>
            </a:r>
          </a:p>
          <a:p>
            <a:r>
              <a:t>2.无线通信：利用卫星、微波等无线通信技术，实现远程数据传输，方便快捷，但需要考虑通信费用和数据安全性。</a:t>
            </a:r>
          </a:p>
          <a:p/>
        </p:txBody>
      </p:sp>
      <p:sp>
        <p:nvSpPr>
          <p:cNvPr id="5" name="Text Placeholder 4"/>
          <p:cNvSpPr>
            <a:spLocks noGrp="1"/>
          </p:cNvSpPr>
          <p:nvPr>
            <p:ph type="body" idx="3"/>
          </p:nvPr>
        </p:nvSpPr>
        <p:spPr/>
        <p:txBody>
          <a:bodyPr/>
          <a:lstStyle/>
          <a:p>
            <a:r>
              <a:t>浮标能源供应</a:t>
            </a:r>
          </a:p>
        </p:txBody>
      </p:sp>
      <p:sp>
        <p:nvSpPr>
          <p:cNvPr id="6" name="Content Placeholder 5"/>
          <p:cNvSpPr>
            <a:spLocks noGrp="1"/>
          </p:cNvSpPr>
          <p:nvPr>
            <p:ph sz="half" idx="4"/>
          </p:nvPr>
        </p:nvSpPr>
        <p:spPr/>
        <p:txBody>
          <a:bodyPr/>
          <a:lstStyle/>
          <a:p>
            <a:r>
              <a:t>1.太阳能电池板：利用太阳能为浮标提供电力，环保节能，但需要考虑电池板的维护和更换。</a:t>
            </a:r>
          </a:p>
          <a:p>
            <a:r>
              <a:t>2.蓄电池：为浮标提供稳定可靠的电力供应，但需要定期更换和维护蓄电池。</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浮标部署需求分析</a:t>
            </a:r>
          </a:p>
        </p:txBody>
      </p:sp>
      <p:sp>
        <p:nvSpPr>
          <p:cNvPr id="3" name="Text Placeholder 2"/>
          <p:cNvSpPr>
            <a:spLocks noGrp="1"/>
          </p:cNvSpPr>
          <p:nvPr>
            <p:ph type="body" idx="1"/>
          </p:nvPr>
        </p:nvSpPr>
        <p:spPr/>
        <p:txBody>
          <a:bodyPr/>
          <a:lstStyle/>
          <a:p>
            <a:r>
              <a:t>浮标数据处理与传输</a:t>
            </a:r>
          </a:p>
        </p:txBody>
      </p:sp>
      <p:sp>
        <p:nvSpPr>
          <p:cNvPr id="4" name="Content Placeholder 3"/>
          <p:cNvSpPr>
            <a:spLocks noGrp="1"/>
          </p:cNvSpPr>
          <p:nvPr>
            <p:ph sz="half" idx="2"/>
          </p:nvPr>
        </p:nvSpPr>
        <p:spPr/>
        <p:txBody>
          <a:bodyPr/>
          <a:lstStyle/>
          <a:p>
            <a:r>
              <a:t>1.数据采集与存储：通过传感器采集数据，并存储在浮标内部的存储器中。</a:t>
            </a:r>
          </a:p>
          <a:p>
            <a:r>
              <a:t>2.数据传输与处理：将采集到的数据通过通信技术传输到岸站或云端进行处理和分析。</a:t>
            </a:r>
          </a:p>
          <a:p/>
        </p:txBody>
      </p:sp>
      <p:sp>
        <p:nvSpPr>
          <p:cNvPr id="5" name="Text Placeholder 4"/>
          <p:cNvSpPr>
            <a:spLocks noGrp="1"/>
          </p:cNvSpPr>
          <p:nvPr>
            <p:ph type="body" idx="3"/>
          </p:nvPr>
        </p:nvSpPr>
        <p:spPr/>
        <p:txBody>
          <a:bodyPr/>
          <a:lstStyle/>
          <a:p>
            <a:r>
              <a:t>浮标维护与保养</a:t>
            </a:r>
          </a:p>
        </p:txBody>
      </p:sp>
      <p:sp>
        <p:nvSpPr>
          <p:cNvPr id="6" name="Content Placeholder 5"/>
          <p:cNvSpPr>
            <a:spLocks noGrp="1"/>
          </p:cNvSpPr>
          <p:nvPr>
            <p:ph sz="half" idx="4"/>
          </p:nvPr>
        </p:nvSpPr>
        <p:spPr/>
        <p:txBody>
          <a:bodyPr/>
          <a:lstStyle/>
          <a:p>
            <a:r>
              <a:t>1.定期检查：定期对浮标进行检查和维护，确保其正常运行和数据的准确性。</a:t>
            </a:r>
          </a:p>
          <a:p>
            <a:r>
              <a:t>2.预防性维护：采取预防性维护措施，延长浮标的使用寿命，减少故障率。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部署地点选择与评估</a:t>
            </a:r>
          </a:p>
        </p:txBody>
      </p:sp>
      <p:sp>
        <p:nvSpPr>
          <p:cNvPr id="3" name="Subtitle 2"/>
          <p:cNvSpPr>
            <a:spLocks noGrp="1"/>
          </p:cNvSpPr>
          <p:nvPr>
            <p:ph type="subTitle" idx="1"/>
          </p:nvPr>
        </p:nvSpPr>
        <p:spPr/>
        <p:txBody>
          <a:bodyPr/>
          <a:lstStyle/>
          <a:p>
            <a:r>
              <a:t>海洋监测浮标部署</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部署地点选择与评估</a:t>
            </a:r>
          </a:p>
        </p:txBody>
      </p:sp>
      <p:sp>
        <p:nvSpPr>
          <p:cNvPr id="3" name="Text Placeholder 2"/>
          <p:cNvSpPr>
            <a:spLocks noGrp="1"/>
          </p:cNvSpPr>
          <p:nvPr>
            <p:ph type="body" idx="1"/>
          </p:nvPr>
        </p:nvSpPr>
        <p:spPr/>
        <p:txBody>
          <a:bodyPr/>
          <a:lstStyle/>
          <a:p>
            <a:r>
              <a:t>部署地点选择与评估概述</a:t>
            </a:r>
          </a:p>
        </p:txBody>
      </p:sp>
      <p:sp>
        <p:nvSpPr>
          <p:cNvPr id="4" name="Content Placeholder 3"/>
          <p:cNvSpPr>
            <a:spLocks noGrp="1"/>
          </p:cNvSpPr>
          <p:nvPr>
            <p:ph sz="half" idx="2"/>
          </p:nvPr>
        </p:nvSpPr>
        <p:spPr/>
        <p:txBody>
          <a:bodyPr/>
          <a:lstStyle/>
          <a:p>
            <a:r>
              <a:t>1.部署地点选择需考虑海洋环境、地理条件和监测需求。</a:t>
            </a:r>
          </a:p>
          <a:p>
            <a:r>
              <a:t>2.评估过程需确保数据的准确性和可靠性。</a:t>
            </a:r>
          </a:p>
          <a:p>
            <a:r>
              <a:t>3.结合前沿科技，提升评估效率与准确性。</a:t>
            </a:r>
          </a:p>
          <a:p/>
        </p:txBody>
      </p:sp>
      <p:sp>
        <p:nvSpPr>
          <p:cNvPr id="5" name="Text Placeholder 4"/>
          <p:cNvSpPr>
            <a:spLocks noGrp="1"/>
          </p:cNvSpPr>
          <p:nvPr>
            <p:ph type="body" idx="3"/>
          </p:nvPr>
        </p:nvSpPr>
        <p:spPr/>
        <p:txBody>
          <a:bodyPr/>
          <a:lstStyle/>
          <a:p>
            <a:r>
              <a:t>海洋环境监测需求分析</a:t>
            </a:r>
          </a:p>
        </p:txBody>
      </p:sp>
      <p:sp>
        <p:nvSpPr>
          <p:cNvPr id="6" name="Content Placeholder 5"/>
          <p:cNvSpPr>
            <a:spLocks noGrp="1"/>
          </p:cNvSpPr>
          <p:nvPr>
            <p:ph sz="half" idx="4"/>
          </p:nvPr>
        </p:nvSpPr>
        <p:spPr/>
        <p:txBody>
          <a:bodyPr/>
          <a:lstStyle/>
          <a:p>
            <a:r>
              <a:t>1.根据监测目标，分析所需数据类型和范围。</a:t>
            </a:r>
          </a:p>
          <a:p>
            <a:r>
              <a:t>2.考虑浮标监测能力与海洋环境的匹配度。</a:t>
            </a:r>
          </a:p>
          <a:p>
            <a:r>
              <a:t>3.结合长期监测规划，评估部署地点的适宜性。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部署地点选择与评估</a:t>
            </a:r>
          </a:p>
        </p:txBody>
      </p:sp>
      <p:sp>
        <p:nvSpPr>
          <p:cNvPr id="3" name="Text Placeholder 2"/>
          <p:cNvSpPr>
            <a:spLocks noGrp="1"/>
          </p:cNvSpPr>
          <p:nvPr>
            <p:ph type="body" idx="1"/>
          </p:nvPr>
        </p:nvSpPr>
        <p:spPr/>
        <p:txBody>
          <a:bodyPr/>
          <a:lstStyle/>
          <a:p>
            <a:r>
              <a:t>部署地点海洋环境条件分析</a:t>
            </a:r>
          </a:p>
        </p:txBody>
      </p:sp>
      <p:sp>
        <p:nvSpPr>
          <p:cNvPr id="4" name="Content Placeholder 3"/>
          <p:cNvSpPr>
            <a:spLocks noGrp="1"/>
          </p:cNvSpPr>
          <p:nvPr>
            <p:ph sz="half" idx="2"/>
          </p:nvPr>
        </p:nvSpPr>
        <p:spPr/>
        <p:txBody>
          <a:bodyPr/>
          <a:lstStyle/>
          <a:p>
            <a:r>
              <a:t>1.收集部署地点海洋环境数据，包括水流、温度、盐度等。</a:t>
            </a:r>
          </a:p>
          <a:p>
            <a:r>
              <a:t>2.分析海洋环境条件对浮标监测的影响。</a:t>
            </a:r>
          </a:p>
          <a:p>
            <a:r>
              <a:t>3.评估浮标在海洋环境中的稳定性和耐用性。</a:t>
            </a:r>
          </a:p>
          <a:p/>
        </p:txBody>
      </p:sp>
      <p:sp>
        <p:nvSpPr>
          <p:cNvPr id="5" name="Text Placeholder 4"/>
          <p:cNvSpPr>
            <a:spLocks noGrp="1"/>
          </p:cNvSpPr>
          <p:nvPr>
            <p:ph type="body" idx="3"/>
          </p:nvPr>
        </p:nvSpPr>
        <p:spPr/>
        <p:txBody>
          <a:bodyPr/>
          <a:lstStyle/>
          <a:p>
            <a:r>
              <a:t>部署地点地理条件分析</a:t>
            </a:r>
          </a:p>
        </p:txBody>
      </p:sp>
      <p:sp>
        <p:nvSpPr>
          <p:cNvPr id="6" name="Content Placeholder 5"/>
          <p:cNvSpPr>
            <a:spLocks noGrp="1"/>
          </p:cNvSpPr>
          <p:nvPr>
            <p:ph sz="half" idx="4"/>
          </p:nvPr>
        </p:nvSpPr>
        <p:spPr/>
        <p:txBody>
          <a:bodyPr/>
          <a:lstStyle/>
          <a:p>
            <a:r>
              <a:t>1.收集部署地点地理数据，包括水深、海底地形等。</a:t>
            </a:r>
          </a:p>
          <a:p>
            <a:r>
              <a:t>2.分析地理条件对浮标部署和监测的影响。</a:t>
            </a:r>
          </a:p>
          <a:p>
            <a:r>
              <a:t>3.评估浮标在不同地理条件下的适用性和可靠性。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部署地点选择与评估</a:t>
            </a:r>
          </a:p>
        </p:txBody>
      </p:sp>
      <p:sp>
        <p:nvSpPr>
          <p:cNvPr id="3" name="Text Placeholder 2"/>
          <p:cNvSpPr>
            <a:spLocks noGrp="1"/>
          </p:cNvSpPr>
          <p:nvPr>
            <p:ph type="body" idx="1"/>
          </p:nvPr>
        </p:nvSpPr>
        <p:spPr/>
        <p:txBody>
          <a:bodyPr/>
          <a:lstStyle/>
          <a:p>
            <a:r>
              <a:t>部署地点选择与评估方法</a:t>
            </a:r>
          </a:p>
        </p:txBody>
      </p:sp>
      <p:sp>
        <p:nvSpPr>
          <p:cNvPr id="4" name="Content Placeholder 3"/>
          <p:cNvSpPr>
            <a:spLocks noGrp="1"/>
          </p:cNvSpPr>
          <p:nvPr>
            <p:ph sz="half" idx="2"/>
          </p:nvPr>
        </p:nvSpPr>
        <p:spPr/>
        <p:txBody>
          <a:bodyPr/>
          <a:lstStyle/>
          <a:p>
            <a:r>
              <a:t>1.采用数值模拟和模拟实验等方法进行评估。</a:t>
            </a:r>
          </a:p>
          <a:p>
            <a:r>
              <a:t>2.结合遥感技术和现场观测数据，提升评估准确性。</a:t>
            </a:r>
          </a:p>
          <a:p>
            <a:r>
              <a:t>3.根据评估结果，优化选择部署地点。</a:t>
            </a:r>
          </a:p>
          <a:p/>
        </p:txBody>
      </p:sp>
      <p:sp>
        <p:nvSpPr>
          <p:cNvPr id="5" name="Text Placeholder 4"/>
          <p:cNvSpPr>
            <a:spLocks noGrp="1"/>
          </p:cNvSpPr>
          <p:nvPr>
            <p:ph type="body" idx="3"/>
          </p:nvPr>
        </p:nvSpPr>
        <p:spPr/>
        <p:txBody>
          <a:bodyPr/>
          <a:lstStyle/>
          <a:p>
            <a:r>
              <a:t>部署地点选择与评估案例分析</a:t>
            </a:r>
          </a:p>
        </p:txBody>
      </p:sp>
      <p:sp>
        <p:nvSpPr>
          <p:cNvPr id="6" name="Content Placeholder 5"/>
          <p:cNvSpPr>
            <a:spLocks noGrp="1"/>
          </p:cNvSpPr>
          <p:nvPr>
            <p:ph sz="half" idx="4"/>
          </p:nvPr>
        </p:nvSpPr>
        <p:spPr/>
        <p:txBody>
          <a:bodyPr/>
          <a:lstStyle/>
          <a:p>
            <a:r>
              <a:t>1.分析已有浮标部署案例，总结经验教训。</a:t>
            </a:r>
          </a:p>
          <a:p>
            <a:r>
              <a:t>2.探讨不同海洋环境和地理条件下的部署策略。</a:t>
            </a:r>
          </a:p>
          <a:p>
            <a:r>
              <a:t>3.结合前沿技术，展望未来部署地点选择与评估的发展趋势。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浮标设计与制作</a:t>
            </a:r>
          </a:p>
        </p:txBody>
      </p:sp>
      <p:sp>
        <p:nvSpPr>
          <p:cNvPr id="3" name="Subtitle 2"/>
          <p:cNvSpPr>
            <a:spLocks noGrp="1"/>
          </p:cNvSpPr>
          <p:nvPr>
            <p:ph type="subTitle" idx="1"/>
          </p:nvPr>
        </p:nvSpPr>
        <p:spPr/>
        <p:txBody>
          <a:bodyPr/>
          <a:lstStyle/>
          <a:p>
            <a:r>
              <a:t>海洋监测浮标部署</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浮标设计与制作</a:t>
            </a:r>
          </a:p>
        </p:txBody>
      </p:sp>
      <p:sp>
        <p:nvSpPr>
          <p:cNvPr id="3" name="Text Placeholder 2"/>
          <p:cNvSpPr>
            <a:spLocks noGrp="1"/>
          </p:cNvSpPr>
          <p:nvPr>
            <p:ph type="body" idx="1"/>
          </p:nvPr>
        </p:nvSpPr>
        <p:spPr/>
        <p:txBody>
          <a:bodyPr/>
          <a:lstStyle/>
          <a:p>
            <a:r>
              <a:t>浮标结构设计</a:t>
            </a:r>
          </a:p>
        </p:txBody>
      </p:sp>
      <p:sp>
        <p:nvSpPr>
          <p:cNvPr id="4" name="Content Placeholder 3"/>
          <p:cNvSpPr>
            <a:spLocks noGrp="1"/>
          </p:cNvSpPr>
          <p:nvPr>
            <p:ph sz="half" idx="2"/>
          </p:nvPr>
        </p:nvSpPr>
        <p:spPr/>
        <p:txBody>
          <a:bodyPr/>
          <a:lstStyle/>
          <a:p>
            <a:r>
              <a:t>1.浮标应具备合理的浮力与重力平衡，以保证在海水中的稳定性。</a:t>
            </a:r>
          </a:p>
          <a:p>
            <a:r>
              <a:t>2.结构设计需考虑抗风浪、耐腐蚀、易维护等因素。</a:t>
            </a:r>
          </a:p>
          <a:p>
            <a:r>
              <a:t>3.结合海洋环境数据，优化浮标形状与材质选择。</a:t>
            </a:r>
          </a:p>
          <a:p/>
        </p:txBody>
      </p:sp>
      <p:sp>
        <p:nvSpPr>
          <p:cNvPr id="5" name="Text Placeholder 4"/>
          <p:cNvSpPr>
            <a:spLocks noGrp="1"/>
          </p:cNvSpPr>
          <p:nvPr>
            <p:ph type="body" idx="3"/>
          </p:nvPr>
        </p:nvSpPr>
        <p:spPr/>
        <p:txBody>
          <a:bodyPr/>
          <a:lstStyle/>
          <a:p>
            <a:r>
              <a:t>传感器集成与布线</a:t>
            </a:r>
          </a:p>
        </p:txBody>
      </p:sp>
      <p:sp>
        <p:nvSpPr>
          <p:cNvPr id="6" name="Content Placeholder 5"/>
          <p:cNvSpPr>
            <a:spLocks noGrp="1"/>
          </p:cNvSpPr>
          <p:nvPr>
            <p:ph sz="half" idx="4"/>
          </p:nvPr>
        </p:nvSpPr>
        <p:spPr/>
        <p:txBody>
          <a:bodyPr/>
          <a:lstStyle/>
          <a:p>
            <a:r>
              <a:t>1.选用高精度、稳定可靠的传感器。</a:t>
            </a:r>
          </a:p>
          <a:p>
            <a:r>
              <a:t>2.合理布线，确保数据传输准确性与稳定性。</a:t>
            </a:r>
          </a:p>
          <a:p>
            <a:r>
              <a:t>3.考虑海洋环境因素，确保布线系统耐腐蚀、抗老化。</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浮标设计与制作</a:t>
            </a:r>
          </a:p>
        </p:txBody>
      </p:sp>
      <p:sp>
        <p:nvSpPr>
          <p:cNvPr id="3" name="Text Placeholder 2"/>
          <p:cNvSpPr>
            <a:spLocks noGrp="1"/>
          </p:cNvSpPr>
          <p:nvPr>
            <p:ph type="body" idx="1"/>
          </p:nvPr>
        </p:nvSpPr>
        <p:spPr/>
        <p:txBody>
          <a:bodyPr/>
          <a:lstStyle/>
          <a:p>
            <a:r>
              <a:t>能源供应系统</a:t>
            </a:r>
          </a:p>
        </p:txBody>
      </p:sp>
      <p:sp>
        <p:nvSpPr>
          <p:cNvPr id="4" name="Content Placeholder 3"/>
          <p:cNvSpPr>
            <a:spLocks noGrp="1"/>
          </p:cNvSpPr>
          <p:nvPr>
            <p:ph sz="half" idx="2"/>
          </p:nvPr>
        </p:nvSpPr>
        <p:spPr/>
        <p:txBody>
          <a:bodyPr/>
          <a:lstStyle/>
          <a:p>
            <a:r>
              <a:t>1.选择合适的能源供应方式，如太阳能、风能等可再生能源。</a:t>
            </a:r>
          </a:p>
          <a:p>
            <a:r>
              <a:t>2.确保能源供应稳定，满足浮标长时间工作的需求。</a:t>
            </a:r>
          </a:p>
          <a:p>
            <a:r>
              <a:t>3.优化能源管理，提高能源利用效率。</a:t>
            </a:r>
          </a:p>
          <a:p/>
        </p:txBody>
      </p:sp>
      <p:sp>
        <p:nvSpPr>
          <p:cNvPr id="5" name="Text Placeholder 4"/>
          <p:cNvSpPr>
            <a:spLocks noGrp="1"/>
          </p:cNvSpPr>
          <p:nvPr>
            <p:ph type="body" idx="3"/>
          </p:nvPr>
        </p:nvSpPr>
        <p:spPr/>
        <p:txBody>
          <a:bodyPr/>
          <a:lstStyle/>
          <a:p>
            <a:r>
              <a:t>通信与数据传输</a:t>
            </a:r>
          </a:p>
        </p:txBody>
      </p:sp>
      <p:sp>
        <p:nvSpPr>
          <p:cNvPr id="6" name="Content Placeholder 5"/>
          <p:cNvSpPr>
            <a:spLocks noGrp="1"/>
          </p:cNvSpPr>
          <p:nvPr>
            <p:ph sz="half" idx="4"/>
          </p:nvPr>
        </p:nvSpPr>
        <p:spPr/>
        <p:txBody>
          <a:bodyPr/>
          <a:lstStyle/>
          <a:p>
            <a:r>
              <a:t>1.选用高效、稳定的通信协议与数据传输方式。</a:t>
            </a:r>
          </a:p>
          <a:p>
            <a:r>
              <a:t>2.确保浮标与岸站间的实时通信与数据传输。</a:t>
            </a:r>
          </a:p>
          <a:p>
            <a:r>
              <a:t>3.加强数据加密与安全防护，保障数据传输的安全性。</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https://d.book118.com/308106124006006024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海洋监测浮标简介</vt:lpstr>
      <vt:lpstr> 海洋监测浮标简介</vt:lpstr>
      <vt:lpstr> 海洋监测浮标简介</vt:lpstr>
      <vt:lpstr> 海洋监测浮标简介</vt:lpstr>
      <vt:lpstr> 浮标部署需求分析</vt:lpstr>
      <vt:lpstr> 浮标部署需求分析</vt:lpstr>
      <vt:lpstr> 浮标部署需求分析</vt:lpstr>
      <vt:lpstr> 浮标部署需求分析</vt:lpstr>
      <vt:lpstr> 部署地点选择与评估</vt:lpstr>
      <vt:lpstr> 部署地点选择与评估</vt:lpstr>
      <vt:lpstr> 部署地点选择与评估</vt:lpstr>
      <vt:lpstr> 部署地点选择与评估</vt:lpstr>
      <vt:lpstr> 浮标设计与制作</vt:lpstr>
      <vt:lpstr> 浮标设计与制作</vt:lpstr>
      <vt:lpstr> 浮标设计与制作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2024-08-30T21:22:43.914</cp:lastPrinted>
  <dcterms:created xsi:type="dcterms:W3CDTF">2024-08-30T13:22:43Z</dcterms:created>
  <dcterms:modified xsi:type="dcterms:W3CDTF">2024-08-30T13:22:46Z</dcterms:modified>
</cp:coreProperties>
</file>