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76482-D147-4469-9698-61F74D21B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B3C31-9731-4DCA-841D-DBCE9012A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C74FF-433F-4EA8-BC0B-2B9AC28FD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E098A1-3FBA-4870-921C-9AB7A35C2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4D4F42-198F-4729-B9C1-C5E54D487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370559-1D5F-4F09-8AB3-BB21A1D39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68DEDC-C6C9-4B04-97D6-3B4BB5A8D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8DDB13-4EA0-4BE5-A259-7A034EA77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DBB8A-8FD5-473A-8764-A38030ED0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83CEA-E2CB-4951-A846-01F5E1B48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4C9E8-6723-497C-A980-21F548EE0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07002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法理学课件——法与政治\n## 1.法与政治的基本概念与关系\n### 1.1法的定义及其功能\n### 1.2政治的定义及其功能\n### 1.3法与政治的关系及其互动\n## 2.法的政治性及其表现\n### 2.1法的阶级性及其政治意义\n### 2.2法的政治目的及其实现手段\n### 2.3法的政治影响及其作用\n## 3.政治对法的影响及其机制\n### 3.1政治体制对法的影响及其表现\n### 3.2政治观念对法的影响及其表现\n### 3.3政治权力对法的影响及其表现\n## 4.法的独立性及其对政治的作用\n### 4.1法的独立性及其意义\n### 4.2法对政治秩序的维护及其作用\n### 4.3法对政治改革的推动作用及其表现\n## 5.法与政治的现代发展趋势\n### 5.1法与政治的现代发展背景及其特点\n### 5.2法与政治的现代发展趋势及其展望\n### 5.3法与政治的现代发展挑战及其应对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法理学课件——法与政治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法与政治的基本概念与关系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强制性：法是国家意志的体现，对全体社会成员具有约束力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普遍性：法适用于所有社会成员，不因个人、地域、民族等因素而有所区别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稳定性：法在一定时期内保持不变，以维护社会秩序</a:t>
                </a:r>
                <a:endParaRPr/>
              </a:p>
            </p:txBody>
          </p:sp>
          <p:sp>
            <p:nvSpPr>
              <p:cNvPr id="17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法是一种社会规范，具有强制性、普遍性和稳定性</a:t>
                </a:r>
                <a:endParaRPr/>
              </a:p>
            </p:txBody>
          </p:sp>
          <p:sp>
            <p:nvSpPr>
              <p:cNvPr id="17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指引功能：法为人们提供行为准则，引导人们遵守社会规范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预测功能：法使人们能够预测自己行为的法律后果，从而作出合理选择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强制功能：法对违反法律的行为进行制裁，维护社会秩序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弥补功能：法对社会关系中出现的漏洞进行填补，实现社会公平与正义</a:t>
                </a:r>
                <a:endParaRPr/>
              </a:p>
            </p:txBody>
          </p:sp>
          <p:sp>
            <p:nvSpPr>
              <p:cNvPr id="17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法的功能</a:t>
                </a:r>
                <a:endParaRPr/>
              </a:p>
            </p:txBody>
          </p:sp>
          <p:sp>
            <p:nvSpPr>
              <p:cNvPr id="17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法的定义及其功能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政治是社会公共事务的管理和国家权力的运作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社会公共事务管理：政治包括对国家、社会、经济等方面的管理，以实现社会秩序和经济发展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国家权力运作：政治是国家和政府运用国家权力，实现对国家和社会的领导、组织和控制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政治的功能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导向功能：政治为国家和社会发展提供方向，指导社会成员的行为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决策功能：政治通过民主决策，实现对国家和社会重大事务的决策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协调功能：政治协调社会各阶层、各利益集团之间的关系，维护社会稳定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控制功能：政治通过国家权力，对社会成员的行为进行控制和规范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政治的定义及其功能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法与政治的关系及其互动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法与政治的关系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法是政治的工具，为政治服务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政治是法的基础，决定法的产生、发展和消亡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法与政治的互动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法反映政治需求，为政治提供法律保障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政治通过法来实现对国家和社会的领导、组织和控制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法的政治性及其表现</a:t>
            </a:r>
            <a:endParaRPr/>
          </a:p>
        </p:txBody>
      </p:sp>
      <p:sp>
        <p:nvSpPr>
          <p:cNvPr id="21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法的阶级性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法是阶级矛盾和阶级斗争的工具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法反映统治阶级的利益和意志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法的政治意义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法维护统治阶级的政治统治，实现社会稳定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法为统治阶级提供合法性依据，维护社会正义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法的阶级性及其政治意义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法的政治目的及其实现手段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法的政治目的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法为实现国家政治目标提供法律保障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法维护社会秩序，实现社会公平与正义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法的实现手段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法通过规定权利义务，规范人们的行为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法通过设定法律责任，对违法行为进行制裁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法的政治影响及其作用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法的政治影响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法影响政治决策，制约政治权力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法影响政治秩序，维护社会稳定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法的政治作用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法规范政治行为，实现政治正义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法弥补政治漏洞，实现政治公平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政治对法的影响及其机制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政治体制对法的影响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政治体制决定法的产生、发展和消亡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政治体制影响法的性质、内容和实施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政治体制对法的表现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不同政治体制下，法的表现形式和实现方式有所不同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不同政治体制下，法的地位和作用有所不同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政治体制对法的影响及其表现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https://d.book118.com/308107002033006041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法理学课件——法与政治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2024-09-19T22:40:18.992</cp:lastPrinted>
  <dcterms:created xsi:type="dcterms:W3CDTF">2024-09-19T14:40:19Z</dcterms:created>
  <dcterms:modified xsi:type="dcterms:W3CDTF">2024-09-19T14:40:20Z</dcterms:modified>
</cp:coreProperties>
</file>