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2608BF-9BCD-4765-9047-90AFC83779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FA1FB7-9007-4BCC-AB67-6623967B38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0F069E-8BFD-424E-A762-AC92469BE6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96E2E6-5383-4C71-9365-50CDFAF1EE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8B3C5B5-1DD5-4073-B9AA-B53D02EABC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99A4345-61C6-4CCD-B0E0-50FAABE51D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2F25DE3-E8CA-4D06-97DE-A90822FB61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53F840-F237-4CDD-AE52-880DA42747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7E987F-6CFD-43D1-8BDB-5081643A8C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14B478-3B7D-4857-8D31-535DDE8B4E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20119F-438C-4ABE-AABF-9AFA6FEC21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1.png" /><Relationship Id="rId4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8107122033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741420" y="1127760"/>
            <a:ext cx="4236720" cy="4236720"/>
          </a:xfrm>
          <a:prstGeom prst="ellipse">
            <a:avLst/>
          </a:prstGeom>
          <a:noFill/>
          <a:ln w="38100">
            <a:solidFill>
              <a:srgbClr val="60858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797775" y="1881829"/>
            <a:ext cx="5701617" cy="1840881"/>
          </a:xfrm>
          <a:prstGeom prst="rect">
            <a:avLst/>
          </a:prstGeom>
          <a:solidFill>
            <a:srgbClr val="D2EBE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4761919" y="3652786"/>
            <a:ext cx="2227456" cy="51789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60858D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730185" y="4170682"/>
            <a:ext cx="2259190" cy="502303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60858D"/>
                </a:solidFill>
                <a:latin typeface="Microsoft Yahei"/>
                <a:ea typeface="Microsoft Yahei"/>
                <a:cs typeface="Microsoft Yahei"/>
              </a:rPr>
              <a:t>2024-01-14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2106772" y="2383155"/>
            <a:ext cx="7537749" cy="8629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42656C"/>
                </a:solidFill>
                <a:latin typeface="Microsoft Yahei"/>
                <a:ea typeface="Microsoft Yahei"/>
                <a:cs typeface="Microsoft Yahei"/>
              </a:rPr>
              <a:t>母婴用品网络营销策略研究报告</a:t>
            </a:r>
          </a:p>
        </p:txBody>
      </p:sp>
      <p:cxnSp>
        <p:nvCxnSpPr>
          <p:cNvPr id="8" name="Connector 8"/>
          <p:cNvCxnSpPr/>
          <p:nvPr/>
        </p:nvCxnSpPr>
        <p:spPr>
          <a:xfrm flipH="1">
            <a:off x="6747999" y="827557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</a:ln>
        </p:spPr>
      </p:cxnSp>
      <p:cxnSp>
        <p:nvCxnSpPr>
          <p:cNvPr id="9" name="Connector 9"/>
          <p:cNvCxnSpPr/>
          <p:nvPr/>
        </p:nvCxnSpPr>
        <p:spPr>
          <a:xfrm flipH="1">
            <a:off x="6677058" y="1459731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</a:ln>
        </p:spPr>
      </p:cxnSp>
      <p:cxnSp>
        <p:nvCxnSpPr>
          <p:cNvPr id="10" name="Connector 10"/>
          <p:cNvCxnSpPr/>
          <p:nvPr/>
        </p:nvCxnSpPr>
        <p:spPr>
          <a:xfrm flipH="1">
            <a:off x="3741420" y="4038877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</a:ln>
        </p:spPr>
      </p:cxnSp>
      <p:cxnSp>
        <p:nvCxnSpPr>
          <p:cNvPr id="11" name="Connector 11"/>
          <p:cNvCxnSpPr/>
          <p:nvPr/>
        </p:nvCxnSpPr>
        <p:spPr>
          <a:xfrm flipH="1">
            <a:off x="3640254" y="4687035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31916" y="1278557"/>
            <a:ext cx="2830542" cy="11747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5700" b="1">
                <a:solidFill>
                  <a:srgbClr val="42656C"/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4487772" y="907139"/>
            <a:ext cx="6821696" cy="5454353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/>
                </a:solidFill>
                <a:latin typeface="Microsoft Yahei"/>
                <a:ea typeface="Microsoft Yahei"/>
                <a:cs typeface="Microsoft Yahei"/>
              </a:rPr>
              <a:t>母婴用品市场现状分析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/>
                </a:solidFill>
                <a:latin typeface="Microsoft Yahei"/>
                <a:ea typeface="Microsoft Yahei"/>
                <a:cs typeface="Microsoft Yahei"/>
              </a:rPr>
              <a:t>网络营销策略分析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/>
                </a:solidFill>
                <a:latin typeface="Microsoft Yahei"/>
                <a:ea typeface="Microsoft Yahei"/>
                <a:cs typeface="Microsoft Yahei"/>
              </a:rPr>
              <a:t>母婴用品网络营销策略建议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/>
                </a:solidFill>
                <a:latin typeface="Microsoft Yahei"/>
                <a:ea typeface="Microsoft Yahei"/>
                <a:cs typeface="Microsoft Yahei"/>
              </a:rPr>
              <a:t>母婴用品网络营销实施与效果评估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/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/>
                </a:solidFill>
                <a:latin typeface="微软雅黑"/>
                <a:ea typeface="微软雅黑"/>
                <a:cs typeface="微软雅黑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748" r="1674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市场竞争的加剧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随着市场的不断扩大，母婴用品企业面临着越来越激烈的市场竞争。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母婴用品市场的快速发展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随着社会经济的发展和家庭对婴幼儿成长关注度的提高，母婴用品市场呈现出快速增长的趋势。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网络营销的普及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互联网技术的不断进步和普及，使得网络营销成为企业推广产品和服务的重要手段。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研究背景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本研究旨在探讨母婴用品网络营销策略的有效性，为企业制定科学合理的网络营销策略提供理论支持和实践指导。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研究目的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研究母婴用品网络营销策略，有助于企业更好地了解市场需求和消费者行为，提高产品和服务的质量和竞争力，促进母婴用品市场的健康发展。同时，本研究对于完善网络营销理论体系也具有一定的学术意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研究意义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研究目的与意义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/>
                </a:solidFill>
                <a:latin typeface="微软雅黑"/>
                <a:ea typeface="微软雅黑"/>
                <a:cs typeface="微软雅黑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/>
                </a:solidFill>
                <a:latin typeface="Microsoft Yahei"/>
                <a:ea typeface="Microsoft Yahei"/>
                <a:cs typeface="Microsoft Yahei"/>
              </a:rPr>
              <a:t>母婴用品市场现状分析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母婴用品市场规模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母婴用品市场规模持续扩大，随着二孩政策的放开和消费升级，市场规模有望进一步增长。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母婴用品市场呈现出多元化、个性化的发展趋势，满足不同层次、不同需求的消费者。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母婴用品消费群体主要集中在80后、90后年轻父母，他们注重品质、安全和健康，愿意为高品质的母婴用品买单。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随着互联网的普及，越来越多的年轻父母通过网络渠道购买母婴用品，对线上购物体验和服务质量要求较高。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母婴用品消费群体分析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435703" y="1925288"/>
            <a:ext cx="3294412" cy="3294412"/>
          </a:xfrm>
          <a:prstGeom prst="blockArc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0800000">
            <a:off x="1435703" y="2063782"/>
            <a:ext cx="3294412" cy="3294412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母婴用品市场发展趋势</a:t>
            </a:r>
          </a:p>
        </p:txBody>
      </p:sp>
      <p:sp>
        <p:nvSpPr>
          <p:cNvPr id="26" name="AutoShape 26"/>
          <p:cNvSpPr/>
          <p:nvPr/>
        </p:nvSpPr>
        <p:spPr>
          <a:xfrm>
            <a:off x="5784437" y="1687163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5784437" y="2262505"/>
            <a:ext cx="4496144" cy="82053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母婴用品市场将朝着更加专业化、个性化的方向发展，品牌和服务将成为竞争的关键。</a:t>
            </a:r>
          </a:p>
        </p:txBody>
      </p:sp>
      <p:sp>
        <p:nvSpPr>
          <p:cNvPr id="29" name="AutoShape 29"/>
          <p:cNvSpPr/>
          <p:nvPr/>
        </p:nvSpPr>
        <p:spPr>
          <a:xfrm>
            <a:off x="5784437" y="3120755"/>
            <a:ext cx="4496144" cy="56581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5784437" y="3715147"/>
            <a:ext cx="4496144" cy="82053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随着跨境电商的兴起，海外母婴用品市场也将成为国内品牌拓展的重要方向。</a:t>
            </a:r>
          </a:p>
        </p:txBody>
      </p:sp>
      <p:sp>
        <p:nvSpPr>
          <p:cNvPr id="32" name="AutoShape 32"/>
          <p:cNvSpPr/>
          <p:nvPr/>
        </p:nvSpPr>
        <p:spPr>
          <a:xfrm>
            <a:off x="5784437" y="4609991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5784437" y="5204382"/>
            <a:ext cx="4496144" cy="82053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母婴用品市场将更加注重消费者体验和服务，线上与线下结合将成为主流趋势。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/>
                </a:solidFill>
                <a:latin typeface="微软雅黑"/>
                <a:ea typeface="微软雅黑"/>
                <a:cs typeface="微软雅黑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/>
                </a:solidFill>
                <a:latin typeface="Microsoft Yahei"/>
                <a:ea typeface="Microsoft Yahei"/>
                <a:cs typeface="Microsoft Yahei"/>
              </a:rPr>
              <a:t>网络营销策略分析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消费者行为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越来越多的年轻家长选择通过网络购买母婴用品，消费习惯和购买决策过程发生变化。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竞争格局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市场上母婴用品品牌众多，竞争激烈，网络营销成为品牌竞争的重要手段。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随着互联网的普及和电子商务的发展，母婴用品市场规模不断扩大，网络营销成为重要的销售渠道。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母婴用品网络营销现状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通过社交媒体平台进行精准营销，利用大数据分析用户需求，提高转化率。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品牌A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开展网红合作推广，借助网红粉丝群体扩大品牌知名度和影响力。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品牌B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1401" b="11401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利用短视频平台制作有趣、实用的母婴用品使用教程，吸引目标用户关注。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品牌C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成功的网络营销案例分析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网络营销具有传播速度快、覆盖面广、互动性强等优势，能够快速提高品牌知名度和销售额。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网络营销需要投入大量的人力、物力和财力，竞争激烈，效果难以保证；同时，网络安全和用户隐私保护也是需要注意的问题。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网络营销策略的优劣势分析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劣势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优势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https://d.book118.com/308107122033006042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2024-09-21T08:20:31.810</cp:lastPrinted>
  <dcterms:created xsi:type="dcterms:W3CDTF">2024-09-21T00:20:31Z</dcterms:created>
  <dcterms:modified xsi:type="dcterms:W3CDTF">2024-09-21T00:20:34Z</dcterms:modified>
</cp:coreProperties>
</file>