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A31F6-3A24-4FDB-859A-AD2F341FC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62114-1A81-4C56-9E5A-F8D4B22B5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2AB5E-150A-4522-904F-CAAB15F09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B499B4-8445-4D5D-A336-B14128E8E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56193F-6FA6-4791-990D-E6E388CBB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402ACB-9D6C-434A-827E-5DB804895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8C4307-C888-4AC2-AC54-BEE7278FB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2E5C4-3924-4714-AF71-A21834B1D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1264B8-2958-4C71-8FAF-0CA3CBED9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60343-6FD3-48D3-AE2F-3B9F2E2C0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0EA94-AF11-48DF-9641-84CD9BD9A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10026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旅游业目的地推广培训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旅游业目的地概述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线上线下渠道整合营销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合作伙伴关系建立与维护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数据监测、评估及优化调整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旅游业目的地概述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52" r="303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指旅游者进行旅游活动所选择和前往的特定地域，包括自然风光、人文景观、历史文化、娱乐休闲等多种旅游资源。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目的地定义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根据旅游资源的不同，目的地可分为自然景观类、人文景观类、历史文化类、城市休闲类等。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目的地分类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目的地定义与分类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随着旅游者需求多样化，个性化旅游成为发展趋势，如自驾游、定制游等。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个性化旅游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借助互联网、大数据等技术手段，提供智能化、便捷化的旅游服务。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智慧旅游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强调环境保护和可持续发展，推动生态旅游、乡村旅游等绿色旅游方式。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绿色旅游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促进经济发展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旅游业对目的地经济有显著的带动作用，推广有助于增加旅游收入和就业机会。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增强竞争力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在激烈的旅游市场竞争中，有效的推广能提高目的地的竞争力，吸引更多旅游者前来游览。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提升知名度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通过推广，提高目的地在潜在旅游者中的知名度，增加旅游吸引力。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目的地推广重要性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目标受众分析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不同年龄段的游客对旅游目的地的需求不同，如年轻人更偏向于冒险和体验，中老年人更偏向于休闲和养生。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不同地域的游客对旅游目的地的需求也存在差异，如北方游客可能更向往南方温暖的气候和海滨风光，南方游客可能更向往北方冰雪景观和历史文化。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不同职业的游客对旅游目的地的需求也有所不同，如白领更偏向于度假放松，学生更偏向于文化交流和体验。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职业差异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不同受众需求特点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游客的旅游动机包括休闲度假、文化探索、冒险体验等，不同的动机将影响他们对旅游目的地的选择。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旅游动机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游客在旅游前会通过互联网、社交媒体等途径获取旅游目的地的相关信息，因此，旅游目的地的在线推广至关重要。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信息获取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游客在旅游过程中的消费习惯包括餐饮、住宿、交通、购物等方面，了解这些习惯有助于为游客提供更贴心的服务。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受众心理与行为习惯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通过对旅游市场进行细分，确定目标受众群体，如家庭游、亲子游、情侣游等。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针对不同目标受众群体提供个性化的旅游产品和服务，满足他们的特殊需求。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通过大数据分析、用户画像等技术手段，实现精准营销，提高推广效果。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目标受众定位策略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推广策略制定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590" r="2959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品牌口碑管理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通过游客评价、网络舆论等方式，积极维护品牌形象，提升品牌美誉度。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目的地品牌定位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明确目的地的核心价值和特色，塑造独特、易于识别的品牌形象。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品牌传播渠道选择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利用广告、公关、社交媒体等多种渠道，将品牌形象有效传递给目标受众。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旅游产品创新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结合目的地资源特色，开发新的旅游产品和体验，满足游客多元化需求。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差异化竞争策略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与竞争对手区分开来，形成独特的竞争优势，吸引更多游客。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产品升级与改进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不断优化现有旅游产品，提升产品质量和游客满意度。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产品创新与差异化策略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https://d.book118.com/308110026004006034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2024-09-12T04:38:19.142</cp:lastPrinted>
  <dcterms:created xsi:type="dcterms:W3CDTF">2024-09-11T20:38:19Z</dcterms:created>
  <dcterms:modified xsi:type="dcterms:W3CDTF">2024-09-11T20:38:21Z</dcterms:modified>
</cp:coreProperties>
</file>