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82065E-4A6A-4777-8FA3-B798A4A130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CC85E9-A0B3-4164-BAD5-92A38CBAB7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468695-79CE-465F-BED2-667E28EEE3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D4E564-8B2E-4CD3-BF0F-194A586C42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6086055-D4B2-4BAB-BF24-A923AB20B1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73577CC-DE95-4A22-943F-9D01F1F919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D973E77-D77D-4FD4-A8AF-6933DD1E71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0016D7D-0CA5-43B4-80B0-C9093241D6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F38EB41-3C21-488F-99C7-C38CBE79DD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80138E-B743-4E44-9833-5FDD20479D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2394D3-17A3-4A27-B8B1-F4652B58DC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08110130031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从《大河家》看高考散文整体阅读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0273" y="4923826"/>
            <a:ext cx="234850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0273" y="5423697"/>
            <a:ext cx="321260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《大河家》背景及作者简介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高考散文阅读策略与技巧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《大河家》中人物形象塑造及情感表达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《大河家》中地域文化特色展示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高考散文命题趋势预测及备考建议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实战演练：从《大河家》出发，提升高考散文阅读能力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《大河家》背景及作者简介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他的作品以散文、小说为主，风格独特，思想深邃，多次获得国内外文学奖项。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张承志的散文作品以《北方的河》、《黑骏马》、《心灵史》等为代表，具有浓郁的地域色彩和民族情怀。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22033" b="22033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9575" r="9575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676" r="9676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张承志，中国当代著名作家，1948年生于北京，祖籍山东济南。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作者张承志生平与成就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《大河家》是张承志的一部散文作品，以作者的亲身经历为线索，描绘了大河家的历史、文化和风土人情。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作品通过讲述大河家的故事，表达了作者对故乡的深深眷恋和对民族文化的热爱。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1328" b="11328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8420" b="8420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《大河家》的主题思想是弘扬民族文化，传承民族精神，呼吁人们关注民族文化的传承与发展。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2322" b="12322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《大河家》创作背景及主题思想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208" r="17208"/>
          <a:stretch>
            <a:fillRect/>
          </a:stretch>
        </p:blipFill>
        <p:spPr>
          <a:xfrm>
            <a:off x="539110" y="1500306"/>
            <a:ext cx="4453160" cy="445316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827317" y="1652939"/>
            <a:ext cx="417813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《大河家》的散文风格朴实自然，语言生动流畅，既有浓郁的乡土气息，又有深刻的文化内涵。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5303897" y="1500306"/>
            <a:ext cx="1289643" cy="4453160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827317" y="3205107"/>
            <a:ext cx="417813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作品在描绘大河家的风土人情时，注重细节描写和情感渲染，使读者仿佛置身于大河家的生活场景之中。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27317" y="4795486"/>
            <a:ext cx="417813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张承志的散文还具有鲜明的民族特色和文化意识，通过对民族文化的深入挖掘和传承，展现了中华民族的文化自信和自强精神。</a:t>
            </a:r>
          </a:p>
        </p:txBody>
      </p:sp>
      <p:sp>
        <p:nvSpPr>
          <p:cNvPr id="7" name="Freeform 7"/>
          <p:cNvSpPr/>
          <p:nvPr/>
        </p:nvSpPr>
        <p:spPr>
          <a:xfrm>
            <a:off x="5682324" y="1976969"/>
            <a:ext cx="532790" cy="435254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5751818" y="3549091"/>
            <a:ext cx="381610" cy="381610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738407" y="5059127"/>
            <a:ext cx="396240" cy="384048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散文风格与特点分析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高考散文阅读策略与技巧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梳理文章思路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阅读全文，了解文章大意，把握文章的整体结构和思路。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寻找关键信息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关注文章的标题、开头、结尾及段落间的过渡句，寻找文章的关键信息。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分析线索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注意文章中的时间、空间、人物、事件等线索，理解文章的内在逻辑。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把握文章结构和线索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理解作者意图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通过阅读，揣摩作者的写作意图和情感态度。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思考文章意义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联系生活实际和社会背景，思考文章所表达的意义和价值。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探究主题思想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分析文章中的关键语句和段落，挖掘文章的主题思想。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深入挖掘主题思想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16667" b="1666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品味文章的语言风格、修辞手法和表达技巧，感受语言的美感。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赏析语言特色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分析人物形象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领悟情感内涵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提升审美鉴赏能力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关注文章中的人物描写，分析人物的性格特点和形象塑造。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体会作者在文章中表达的情感和态度，领悟文章的情感内涵。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通过阅读和赏析，培养自己的审美意识和鉴赏能力，提高对文学作品的理解和欣赏水平。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品味语言艺术，提升审美鉴赏能力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《大河家》中人物形象塑造及情感表达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细节描写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通过细腻入微的细节描写，刻画人物性格特点和内心世界，使人物形象更加立体生动。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语言运用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运用个性化、富有表现力的语言，展现人物独特的身份、地位和思想感情。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对比手法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通过对不同人物形象的对比，突出主要人物的性格特点和精神风貌。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主要人物形象塑造手法探讨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528" r="1652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象征手法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运用象征手法，将抽象的情感具体化，增强情感的表达力度和深度。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借景抒情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通过描绘自然景物和人文景观，抒发作者内心的情感和对人生的感悟。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寓情于事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将情感融入具体事件的叙述中，使读者在了解事情经过的同时感受到作者的情感变化。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情感表达方式及内涵解读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https://d.book118.com/308110130031006044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2024-09-24T03:52:07.792</cp:lastPrinted>
  <dcterms:created xsi:type="dcterms:W3CDTF">2024-09-23T19:52:07Z</dcterms:created>
  <dcterms:modified xsi:type="dcterms:W3CDTF">2024-09-23T19:52:09Z</dcterms:modified>
</cp:coreProperties>
</file>