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66249-8C29-4A0F-8BF5-728B59904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972B5-5943-4E26-AA78-10DCB891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F31A7-7B4F-4D91-B952-34AC2A50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FA5A5-C585-43A9-92A0-E403BFDF9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06988-DCF2-4407-8C0A-9244EB76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91C9A-426C-498F-8855-229245411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12809-ABEC-4918-957B-500DD9775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8B329-6CB8-4090-9C5D-25A981B9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180B2-D1B9-4390-9CF3-BB0819E4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C71A4-DA69-4D6D-A90F-FBBD4F0D4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F56FD-8A63-49A4-B09E-03092922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210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全脑血管造影是一种用于检查脑部血管结构和功能的医学影像技术。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全脑血管造影是一种有创性的检查方法，通过向血管内注入造影剂，利用X线成像技术显示脑部血管的形态和血流情况，帮助医生诊断和治疗脑部血管疾病。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19" r="28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全脑血管造影的定义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17" r="175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全脑血管造影适用于诊断和治疗脑部血管疾病，如脑动脉瘤、脑血管畸形、脑缺血等。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全脑血管造影可以清晰地显示脑部血管的结构和血流情况，帮助医生准确地诊断疾病，并制定合适的治疗方案。对于脑部血管疾病的疑似患者，全脑血管造影是一种重要的检查手段。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全脑血管造影的适应症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32" r="2573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全脑血管造影对于某些患者存在禁忌症，如过敏体质、严重肝肾功能不全、严重心脑血管疾病等。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在进行全脑血管造影前，医生会进行详细的评估，了解患者的病史和身体状况，以确定是否存在禁忌症。对于存在禁忌症的患者，医生会采取其他检查方法或治疗手段。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全脑血管造影的禁忌症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全脑血管造影术前护理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了解患者病史、用药情况、过敏史等，以便为患者制定个性化的护理方案。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评估患者全身状况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了解患者血管的走向、曲直、有无钙化等情况，为手术操作提供参考。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评估患者血管条件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89" b="358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了解患者对全脑血管造影手术的了解程度，给予相应的健康教育。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提供心理疏导和安慰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根据患者的心理状况，给予适当的心理疏导和安慰，帮助患者保持稳定的情绪。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介绍手术目的、过程和注意事项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向患者及家属详细介绍全脑血管造影手术的目的、过程、注意事项等，以减轻患者的焦虑和恐惧。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鼓励患者表达内心感受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耐心倾听患者的担忧和疑虑，给予关心和支持，增强患者的信心和安全感。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清洁手术区域皮肤，预防感染。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告知患者相关准备事项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如术前禁食、禁水等，确保手术顺利进行。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如心电图、血常规、凝血功能等，确保患者身体状况符合手术要求。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全脑血管造影术中护理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https://d.book118.com/308112106044006027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2024-09-05T03:25:21.324</cp:lastPrinted>
  <dcterms:created xsi:type="dcterms:W3CDTF">2024-09-04T19:25:21Z</dcterms:created>
  <dcterms:modified xsi:type="dcterms:W3CDTF">2024-09-04T19:25:23Z</dcterms:modified>
</cp:coreProperties>
</file>