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5427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0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217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5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.xml" /><Relationship Id="rId2" Type="http://schemas.openxmlformats.org/officeDocument/2006/relationships/tags" Target="../tags/tag8.xml" /><Relationship Id="rId3" Type="http://schemas.openxmlformats.org/officeDocument/2006/relationships/tags" Target="../tags/tag9.xml" /><Relationship Id="rId4" Type="http://schemas.openxmlformats.org/officeDocument/2006/relationships/tags" Target="../tags/tag10.xml" /><Relationship Id="rId5" Type="http://schemas.openxmlformats.org/officeDocument/2006/relationships/tags" Target="../tags/tag11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tags" Target="../tags/tag16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tags" Target="../tags/tag22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3.xml" /><Relationship Id="rId2" Type="http://schemas.openxmlformats.org/officeDocument/2006/relationships/tags" Target="../tags/tag24.xml" /><Relationship Id="rId3" Type="http://schemas.openxmlformats.org/officeDocument/2006/relationships/tags" Target="../tags/tag25.xml" /><Relationship Id="rId4" Type="http://schemas.openxmlformats.org/officeDocument/2006/relationships/tags" Target="../tags/tag26.xml" /><Relationship Id="rId5" Type="http://schemas.openxmlformats.org/officeDocument/2006/relationships/tags" Target="../tags/tag27.xml" /><Relationship Id="rId6" Type="http://schemas.openxmlformats.org/officeDocument/2006/relationships/tags" Target="../tags/tag28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2" Type="http://schemas.openxmlformats.org/officeDocument/2006/relationships/tags" Target="../tags/tag30.xml" /><Relationship Id="rId3" Type="http://schemas.openxmlformats.org/officeDocument/2006/relationships/tags" Target="../tags/tag31.xml" /><Relationship Id="rId4" Type="http://schemas.openxmlformats.org/officeDocument/2006/relationships/tags" Target="../tags/tag32.xml" /><Relationship Id="rId5" Type="http://schemas.openxmlformats.org/officeDocument/2006/relationships/tags" Target="../tags/tag33.xml" /><Relationship Id="rId6" Type="http://schemas.openxmlformats.org/officeDocument/2006/relationships/tags" Target="../tags/tag34.xml" /><Relationship Id="rId7" Type="http://schemas.openxmlformats.org/officeDocument/2006/relationships/tags" Target="../tags/tag35.xml" /><Relationship Id="rId8" Type="http://schemas.openxmlformats.org/officeDocument/2006/relationships/tags" Target="../tags/tag36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4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tags" Target="../tags/tag52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tags" Target="../tags/tag57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3D1336-CA85-4261-832E-BA9FE471ED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27E3FC-A05B-4C9D-84D7-A199BB4AC7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F7F28C-3384-437F-94B8-AADDCE29E5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AFE3A3-E11C-4AC4-BB0D-B4ED720E7F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B094198-A087-417E-BD31-85F742A012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B87B302-E526-4EA9-9815-BD2B0A7787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AC8DFC0-EA32-44E6-B68B-AF738173CD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5506226-659A-47F5-862B-8E61375E8C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0F6902-F77B-4BBC-B418-CE97CCE740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FC061C-0AE0-4675-A2F7-53A9B3DA6B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30537D-1CB5-405A-845E-093B1B7CFE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506" y="0"/>
            <a:ext cx="12188988" cy="6858000"/>
          </a:xfrm>
          <a:prstGeom prst="rect">
            <a:avLst/>
          </a:prstGeom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marL="0" lvl="0" indent="0">
              <a:lnSpc>
                <a:spcPct val="100000"/>
              </a:lnSpc>
              <a:buNone/>
            </a:pPr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cxnSp>
        <p:nvCxnSpPr>
          <p:cNvPr id="3145729" name="直接连接符 3"/>
          <p:cNvCxnSpPr/>
          <p:nvPr userDrawn="1">
            <p:custDataLst>
              <p:tags r:id="rId7"/>
            </p:custDataLst>
          </p:nvPr>
        </p:nvCxnSpPr>
        <p:spPr>
          <a:xfrm flipH="1">
            <a:off x="893281" y="3677626"/>
            <a:ext cx="0" cy="242570"/>
          </a:xfrm>
          <a:prstGeom prst="line">
            <a:avLst/>
          </a:prstGeom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blurRad="63500" sx="102000" sy="102000" algn="ctr" rotWithShape="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2137" y="0"/>
            <a:ext cx="12167726" cy="6858000"/>
          </a:xfrm>
          <a:prstGeom prst="rect">
            <a:avLst/>
          </a:prstGeom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506" y="0"/>
            <a:ext cx="12188988" cy="6858000"/>
          </a:xfrm>
          <a:prstGeom prst="rect">
            <a:avLst/>
          </a:prstGeom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单击此处编辑母版标题</a:t>
            </a:r>
            <a:endParaRPr lang="zh-CN" altLang="en-US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marL="0" indent="0" algn="l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3072" y="0"/>
            <a:ext cx="12185855" cy="6858000"/>
          </a:xfrm>
          <a:prstGeom prst="rect">
            <a:avLst/>
          </a:prstGeom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cxnSp>
        <p:nvCxnSpPr>
          <p:cNvPr id="3145731" name="直接连接符 16"/>
          <p:cNvCxnSpPr/>
          <p:nvPr userDrawn="1">
            <p:custDataLst>
              <p:tags r:id="rId6"/>
            </p:custDataLst>
          </p:nvPr>
        </p:nvCxnSpPr>
        <p:spPr>
          <a:xfrm flipH="1">
            <a:off x="892921" y="3439172"/>
            <a:ext cx="0" cy="242570"/>
          </a:xfrm>
          <a:prstGeom prst="line">
            <a:avLst/>
          </a:prstGeom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blurRad="63500" sx="102000" sy="102000" algn="ctr" rotWithShape="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58.xml" /><Relationship Id="rId13" Type="http://schemas.openxmlformats.org/officeDocument/2006/relationships/tags" Target="../tags/tag59.xml" /><Relationship Id="rId14" Type="http://schemas.openxmlformats.org/officeDocument/2006/relationships/tags" Target="../tags/tag60.xml" /><Relationship Id="rId15" Type="http://schemas.openxmlformats.org/officeDocument/2006/relationships/tags" Target="../tags/tag61.xml" /><Relationship Id="rId16" Type="http://schemas.openxmlformats.org/officeDocument/2006/relationships/tags" Target="../tags/tag62.xml" /><Relationship Id="rId17" Type="http://schemas.openxmlformats.org/officeDocument/2006/relationships/tags" Target="../tags/tag63.xml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5417" r:id="rId2"/>
    <p:sldLayoutId id="2147485418" r:id="rId3"/>
    <p:sldLayoutId id="2147485419" r:id="rId4"/>
    <p:sldLayoutId id="2147485420" r:id="rId5"/>
    <p:sldLayoutId id="2147485421" r:id="rId6"/>
    <p:sldLayoutId id="2147485422" r:id="rId7"/>
    <p:sldLayoutId id="2147485423" r:id="rId8"/>
    <p:sldLayoutId id="2147485424" r:id="rId9"/>
    <p:sldLayoutId id="2147485425" r:id="rId10"/>
    <p:sldLayoutId id="2147485426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tags" Target="../tags/tag6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77.xml" /><Relationship Id="rId11" Type="http://schemas.openxmlformats.org/officeDocument/2006/relationships/tags" Target="../tags/tag78.xml" /><Relationship Id="rId12" Type="http://schemas.openxmlformats.org/officeDocument/2006/relationships/tags" Target="../tags/tag79.xml" /><Relationship Id="rId13" Type="http://schemas.openxmlformats.org/officeDocument/2006/relationships/tags" Target="../tags/tag80.xml" /><Relationship Id="rId14" Type="http://schemas.openxmlformats.org/officeDocument/2006/relationships/tags" Target="../tags/tag81.xml" /><Relationship Id="rId15" Type="http://schemas.openxmlformats.org/officeDocument/2006/relationships/tags" Target="../tags/tag82.xml" /><Relationship Id="rId16" Type="http://schemas.openxmlformats.org/officeDocument/2006/relationships/tags" Target="../tags/tag83.xml" /><Relationship Id="rId17" Type="http://schemas.openxmlformats.org/officeDocument/2006/relationships/tags" Target="../tags/tag84.xml" /><Relationship Id="rId2" Type="http://schemas.openxmlformats.org/officeDocument/2006/relationships/tags" Target="../tags/tag69.xml" /><Relationship Id="rId3" Type="http://schemas.openxmlformats.org/officeDocument/2006/relationships/tags" Target="../tags/tag70.xml" /><Relationship Id="rId4" Type="http://schemas.openxmlformats.org/officeDocument/2006/relationships/tags" Target="../tags/tag71.xml" /><Relationship Id="rId5" Type="http://schemas.openxmlformats.org/officeDocument/2006/relationships/tags" Target="../tags/tag72.xml" /><Relationship Id="rId6" Type="http://schemas.openxmlformats.org/officeDocument/2006/relationships/tags" Target="../tags/tag73.xml" /><Relationship Id="rId7" Type="http://schemas.openxmlformats.org/officeDocument/2006/relationships/tags" Target="../tags/tag74.xml" /><Relationship Id="rId8" Type="http://schemas.openxmlformats.org/officeDocument/2006/relationships/tags" Target="../tags/tag75.xml" /><Relationship Id="rId9" Type="http://schemas.openxmlformats.org/officeDocument/2006/relationships/tags" Target="../tags/tag7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96.xml" /><Relationship Id="rId11" Type="http://schemas.openxmlformats.org/officeDocument/2006/relationships/tags" Target="../tags/tag97.xml" /><Relationship Id="rId12" Type="http://schemas.openxmlformats.org/officeDocument/2006/relationships/tags" Target="../tags/tag98.xml" /><Relationship Id="rId13" Type="http://schemas.openxmlformats.org/officeDocument/2006/relationships/tags" Target="../tags/tag99.xml" /><Relationship Id="rId2" Type="http://schemas.openxmlformats.org/officeDocument/2006/relationships/tags" Target="../tags/tag88.xml" /><Relationship Id="rId3" Type="http://schemas.openxmlformats.org/officeDocument/2006/relationships/tags" Target="../tags/tag89.xml" /><Relationship Id="rId4" Type="http://schemas.openxmlformats.org/officeDocument/2006/relationships/tags" Target="../tags/tag90.xml" /><Relationship Id="rId5" Type="http://schemas.openxmlformats.org/officeDocument/2006/relationships/tags" Target="../tags/tag91.xml" /><Relationship Id="rId6" Type="http://schemas.openxmlformats.org/officeDocument/2006/relationships/tags" Target="../tags/tag92.xml" /><Relationship Id="rId7" Type="http://schemas.openxmlformats.org/officeDocument/2006/relationships/tags" Target="../tags/tag93.xml" /><Relationship Id="rId8" Type="http://schemas.openxmlformats.org/officeDocument/2006/relationships/tags" Target="../tags/tag94.xml" /><Relationship Id="rId9" Type="http://schemas.openxmlformats.org/officeDocument/2006/relationships/tags" Target="../tags/tag9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08.xml" /><Relationship Id="rId11" Type="http://schemas.openxmlformats.org/officeDocument/2006/relationships/tags" Target="../tags/tag109.xml" /><Relationship Id="rId12" Type="http://schemas.openxmlformats.org/officeDocument/2006/relationships/tags" Target="../tags/tag110.xml" /><Relationship Id="rId13" Type="http://schemas.openxmlformats.org/officeDocument/2006/relationships/tags" Target="../tags/tag111.xml" /><Relationship Id="rId14" Type="http://schemas.openxmlformats.org/officeDocument/2006/relationships/tags" Target="../tags/tag112.xml" /><Relationship Id="rId15" Type="http://schemas.openxmlformats.org/officeDocument/2006/relationships/tags" Target="../tags/tag113.xml" /><Relationship Id="rId16" Type="http://schemas.openxmlformats.org/officeDocument/2006/relationships/tags" Target="../tags/tag114.xml" /><Relationship Id="rId17" Type="http://schemas.openxmlformats.org/officeDocument/2006/relationships/tags" Target="../tags/tag115.xml" /><Relationship Id="rId18" Type="http://schemas.openxmlformats.org/officeDocument/2006/relationships/tags" Target="../tags/tag116.xml" /><Relationship Id="rId19" Type="http://schemas.openxmlformats.org/officeDocument/2006/relationships/tags" Target="../tags/tag117.xml" /><Relationship Id="rId2" Type="http://schemas.openxmlformats.org/officeDocument/2006/relationships/tags" Target="../tags/tag100.xml" /><Relationship Id="rId3" Type="http://schemas.openxmlformats.org/officeDocument/2006/relationships/tags" Target="../tags/tag101.xml" /><Relationship Id="rId4" Type="http://schemas.openxmlformats.org/officeDocument/2006/relationships/tags" Target="../tags/tag102.xml" /><Relationship Id="rId5" Type="http://schemas.openxmlformats.org/officeDocument/2006/relationships/tags" Target="../tags/tag103.xml" /><Relationship Id="rId6" Type="http://schemas.openxmlformats.org/officeDocument/2006/relationships/tags" Target="../tags/tag104.xml" /><Relationship Id="rId7" Type="http://schemas.openxmlformats.org/officeDocument/2006/relationships/tags" Target="../tags/tag105.xml" /><Relationship Id="rId8" Type="http://schemas.openxmlformats.org/officeDocument/2006/relationships/tags" Target="../tags/tag106.xml" /><Relationship Id="rId9" Type="http://schemas.openxmlformats.org/officeDocument/2006/relationships/tags" Target="../tags/tag10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6.xml" /><Relationship Id="rId11" Type="http://schemas.openxmlformats.org/officeDocument/2006/relationships/tags" Target="../tags/tag127.xml" /><Relationship Id="rId12" Type="http://schemas.openxmlformats.org/officeDocument/2006/relationships/tags" Target="../tags/tag128.xml" /><Relationship Id="rId13" Type="http://schemas.openxmlformats.org/officeDocument/2006/relationships/tags" Target="../tags/tag129.xml" /><Relationship Id="rId2" Type="http://schemas.openxmlformats.org/officeDocument/2006/relationships/tags" Target="../tags/tag118.xml" /><Relationship Id="rId3" Type="http://schemas.openxmlformats.org/officeDocument/2006/relationships/tags" Target="../tags/tag119.xml" /><Relationship Id="rId4" Type="http://schemas.openxmlformats.org/officeDocument/2006/relationships/tags" Target="../tags/tag120.xml" /><Relationship Id="rId5" Type="http://schemas.openxmlformats.org/officeDocument/2006/relationships/tags" Target="../tags/tag121.xml" /><Relationship Id="rId6" Type="http://schemas.openxmlformats.org/officeDocument/2006/relationships/tags" Target="../tags/tag122.xml" /><Relationship Id="rId7" Type="http://schemas.openxmlformats.org/officeDocument/2006/relationships/tags" Target="../tags/tag123.xml" /><Relationship Id="rId8" Type="http://schemas.openxmlformats.org/officeDocument/2006/relationships/tags" Target="../tags/tag124.xml" /><Relationship Id="rId9" Type="http://schemas.openxmlformats.org/officeDocument/2006/relationships/tags" Target="../tags/tag125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8.xml" /><Relationship Id="rId11" Type="http://schemas.openxmlformats.org/officeDocument/2006/relationships/tags" Target="../tags/tag139.xml" /><Relationship Id="rId12" Type="http://schemas.openxmlformats.org/officeDocument/2006/relationships/tags" Target="../tags/tag140.xml" /><Relationship Id="rId13" Type="http://schemas.openxmlformats.org/officeDocument/2006/relationships/tags" Target="../tags/tag141.xml" /><Relationship Id="rId2" Type="http://schemas.openxmlformats.org/officeDocument/2006/relationships/tags" Target="../tags/tag130.xml" /><Relationship Id="rId3" Type="http://schemas.openxmlformats.org/officeDocument/2006/relationships/tags" Target="../tags/tag131.xml" /><Relationship Id="rId4" Type="http://schemas.openxmlformats.org/officeDocument/2006/relationships/tags" Target="../tags/tag132.xml" /><Relationship Id="rId5" Type="http://schemas.openxmlformats.org/officeDocument/2006/relationships/tags" Target="../tags/tag133.xml" /><Relationship Id="rId6" Type="http://schemas.openxmlformats.org/officeDocument/2006/relationships/tags" Target="../tags/tag134.xml" /><Relationship Id="rId7" Type="http://schemas.openxmlformats.org/officeDocument/2006/relationships/tags" Target="../tags/tag135.xml" /><Relationship Id="rId8" Type="http://schemas.openxmlformats.org/officeDocument/2006/relationships/tags" Target="../tags/tag136.xml" /><Relationship Id="rId9" Type="http://schemas.openxmlformats.org/officeDocument/2006/relationships/tags" Target="../tags/tag13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42.xml" /><Relationship Id="rId3" Type="http://schemas.openxmlformats.org/officeDocument/2006/relationships/tags" Target="../tags/tag143.xml" /><Relationship Id="rId4" Type="http://schemas.openxmlformats.org/officeDocument/2006/relationships/tags" Target="../tags/tag14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3.xml" /><Relationship Id="rId11" Type="http://schemas.openxmlformats.org/officeDocument/2006/relationships/tags" Target="../tags/tag154.xml" /><Relationship Id="rId12" Type="http://schemas.openxmlformats.org/officeDocument/2006/relationships/tags" Target="../tags/tag155.xml" /><Relationship Id="rId13" Type="http://schemas.openxmlformats.org/officeDocument/2006/relationships/tags" Target="../tags/tag156.xml" /><Relationship Id="rId14" Type="http://schemas.openxmlformats.org/officeDocument/2006/relationships/tags" Target="../tags/tag157.xml" /><Relationship Id="rId15" Type="http://schemas.openxmlformats.org/officeDocument/2006/relationships/tags" Target="../tags/tag158.xml" /><Relationship Id="rId16" Type="http://schemas.openxmlformats.org/officeDocument/2006/relationships/tags" Target="../tags/tag159.xml" /><Relationship Id="rId17" Type="http://schemas.openxmlformats.org/officeDocument/2006/relationships/tags" Target="../tags/tag160.xml" /><Relationship Id="rId18" Type="http://schemas.openxmlformats.org/officeDocument/2006/relationships/tags" Target="../tags/tag161.xml" /><Relationship Id="rId19" Type="http://schemas.openxmlformats.org/officeDocument/2006/relationships/tags" Target="../tags/tag162.xml" /><Relationship Id="rId2" Type="http://schemas.openxmlformats.org/officeDocument/2006/relationships/tags" Target="../tags/tag145.xml" /><Relationship Id="rId20" Type="http://schemas.openxmlformats.org/officeDocument/2006/relationships/tags" Target="../tags/tag163.xml" /><Relationship Id="rId21" Type="http://schemas.openxmlformats.org/officeDocument/2006/relationships/tags" Target="../tags/tag164.xml" /><Relationship Id="rId22" Type="http://schemas.openxmlformats.org/officeDocument/2006/relationships/tags" Target="../tags/tag165.xml" /><Relationship Id="rId23" Type="http://schemas.openxmlformats.org/officeDocument/2006/relationships/tags" Target="../tags/tag166.xml" /><Relationship Id="rId24" Type="http://schemas.openxmlformats.org/officeDocument/2006/relationships/tags" Target="../tags/tag167.xml" /><Relationship Id="rId25" Type="http://schemas.openxmlformats.org/officeDocument/2006/relationships/tags" Target="../tags/tag168.xml" /><Relationship Id="rId26" Type="http://schemas.openxmlformats.org/officeDocument/2006/relationships/tags" Target="../tags/tag169.xml" /><Relationship Id="rId27" Type="http://schemas.openxmlformats.org/officeDocument/2006/relationships/tags" Target="../tags/tag170.xml" /><Relationship Id="rId28" Type="http://schemas.openxmlformats.org/officeDocument/2006/relationships/tags" Target="../tags/tag171.xml" /><Relationship Id="rId29" Type="http://schemas.openxmlformats.org/officeDocument/2006/relationships/tags" Target="../tags/tag172.xml" /><Relationship Id="rId3" Type="http://schemas.openxmlformats.org/officeDocument/2006/relationships/tags" Target="../tags/tag146.xml" /><Relationship Id="rId30" Type="http://schemas.openxmlformats.org/officeDocument/2006/relationships/tags" Target="../tags/tag173.xml" /><Relationship Id="rId4" Type="http://schemas.openxmlformats.org/officeDocument/2006/relationships/tags" Target="../tags/tag147.xml" /><Relationship Id="rId5" Type="http://schemas.openxmlformats.org/officeDocument/2006/relationships/tags" Target="../tags/tag148.xml" /><Relationship Id="rId6" Type="http://schemas.openxmlformats.org/officeDocument/2006/relationships/tags" Target="../tags/tag149.xml" /><Relationship Id="rId7" Type="http://schemas.openxmlformats.org/officeDocument/2006/relationships/tags" Target="../tags/tag150.xml" /><Relationship Id="rId8" Type="http://schemas.openxmlformats.org/officeDocument/2006/relationships/tags" Target="../tags/tag151.xml" /><Relationship Id="rId9" Type="http://schemas.openxmlformats.org/officeDocument/2006/relationships/tags" Target="../tags/tag15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2.xml" /><Relationship Id="rId11" Type="http://schemas.openxmlformats.org/officeDocument/2006/relationships/tags" Target="../tags/tag183.xml" /><Relationship Id="rId12" Type="http://schemas.openxmlformats.org/officeDocument/2006/relationships/tags" Target="../tags/tag184.xml" /><Relationship Id="rId13" Type="http://schemas.openxmlformats.org/officeDocument/2006/relationships/tags" Target="../tags/tag185.xml" /><Relationship Id="rId2" Type="http://schemas.openxmlformats.org/officeDocument/2006/relationships/tags" Target="../tags/tag174.xml" /><Relationship Id="rId3" Type="http://schemas.openxmlformats.org/officeDocument/2006/relationships/tags" Target="../tags/tag175.xml" /><Relationship Id="rId4" Type="http://schemas.openxmlformats.org/officeDocument/2006/relationships/tags" Target="../tags/tag176.xml" /><Relationship Id="rId5" Type="http://schemas.openxmlformats.org/officeDocument/2006/relationships/tags" Target="../tags/tag177.xml" /><Relationship Id="rId6" Type="http://schemas.openxmlformats.org/officeDocument/2006/relationships/tags" Target="../tags/tag178.xml" /><Relationship Id="rId7" Type="http://schemas.openxmlformats.org/officeDocument/2006/relationships/tags" Target="../tags/tag179.xml" /><Relationship Id="rId8" Type="http://schemas.openxmlformats.org/officeDocument/2006/relationships/tags" Target="../tags/tag180.xml" /><Relationship Id="rId9" Type="http://schemas.openxmlformats.org/officeDocument/2006/relationships/tags" Target="../tags/tag181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86.xml" /><Relationship Id="rId3" Type="http://schemas.openxmlformats.org/officeDocument/2006/relationships/tags" Target="../tags/tag187.xml" /><Relationship Id="rId4" Type="http://schemas.openxmlformats.org/officeDocument/2006/relationships/tags" Target="../tags/tag188.xml" /><Relationship Id="rId5" Type="http://schemas.openxmlformats.org/officeDocument/2006/relationships/tags" Target="../tags/tag189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8.xml" /><Relationship Id="rId11" Type="http://schemas.openxmlformats.org/officeDocument/2006/relationships/tags" Target="../tags/tag199.xml" /><Relationship Id="rId12" Type="http://schemas.openxmlformats.org/officeDocument/2006/relationships/tags" Target="../tags/tag200.xml" /><Relationship Id="rId13" Type="http://schemas.openxmlformats.org/officeDocument/2006/relationships/tags" Target="../tags/tag201.xml" /><Relationship Id="rId2" Type="http://schemas.openxmlformats.org/officeDocument/2006/relationships/tags" Target="../tags/tag190.xml" /><Relationship Id="rId3" Type="http://schemas.openxmlformats.org/officeDocument/2006/relationships/tags" Target="../tags/tag191.xml" /><Relationship Id="rId4" Type="http://schemas.openxmlformats.org/officeDocument/2006/relationships/tags" Target="../tags/tag192.xml" /><Relationship Id="rId5" Type="http://schemas.openxmlformats.org/officeDocument/2006/relationships/tags" Target="../tags/tag193.xml" /><Relationship Id="rId6" Type="http://schemas.openxmlformats.org/officeDocument/2006/relationships/tags" Target="../tags/tag194.xml" /><Relationship Id="rId7" Type="http://schemas.openxmlformats.org/officeDocument/2006/relationships/tags" Target="../tags/tag195.xml" /><Relationship Id="rId8" Type="http://schemas.openxmlformats.org/officeDocument/2006/relationships/tags" Target="../tags/tag196.xml" /><Relationship Id="rId9" Type="http://schemas.openxmlformats.org/officeDocument/2006/relationships/tags" Target="../tags/tag197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02.xml" /><Relationship Id="rId3" Type="http://schemas.openxmlformats.org/officeDocument/2006/relationships/tags" Target="../tags/tag203.xml" /><Relationship Id="rId4" Type="http://schemas.openxmlformats.org/officeDocument/2006/relationships/tags" Target="../tags/tag204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3.xml" /><Relationship Id="rId11" Type="http://schemas.openxmlformats.org/officeDocument/2006/relationships/tags" Target="../tags/tag214.xml" /><Relationship Id="rId12" Type="http://schemas.openxmlformats.org/officeDocument/2006/relationships/tags" Target="../tags/tag215.xml" /><Relationship Id="rId13" Type="http://schemas.openxmlformats.org/officeDocument/2006/relationships/tags" Target="../tags/tag216.xml" /><Relationship Id="rId2" Type="http://schemas.openxmlformats.org/officeDocument/2006/relationships/tags" Target="../tags/tag205.xml" /><Relationship Id="rId3" Type="http://schemas.openxmlformats.org/officeDocument/2006/relationships/tags" Target="../tags/tag206.xml" /><Relationship Id="rId4" Type="http://schemas.openxmlformats.org/officeDocument/2006/relationships/tags" Target="../tags/tag207.xml" /><Relationship Id="rId5" Type="http://schemas.openxmlformats.org/officeDocument/2006/relationships/tags" Target="../tags/tag208.xml" /><Relationship Id="rId6" Type="http://schemas.openxmlformats.org/officeDocument/2006/relationships/tags" Target="../tags/tag209.xml" /><Relationship Id="rId7" Type="http://schemas.openxmlformats.org/officeDocument/2006/relationships/tags" Target="../tags/tag210.xml" /><Relationship Id="rId8" Type="http://schemas.openxmlformats.org/officeDocument/2006/relationships/tags" Target="../tags/tag211.xml" /><Relationship Id="rId9" Type="http://schemas.openxmlformats.org/officeDocument/2006/relationships/tags" Target="../tags/tag21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08113024011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>
            <a:normAutofit fontScale="98333"/>
          </a:bodyPr>
          <a:lstStyle/>
          <a:p>
            <a:r>
              <a:rPr lang="zh-CN" altLang="en-US"/>
              <a:t>基于人才需求预测的岗前培训规划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/>
              <a:t>YOUR LOGO</a:t>
            </a:r>
            <a:endParaRPr lang="en-US" alt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lstStyle/>
          <a:p>
            <a:r>
              <a:rPr lang="en-US" altLang="zh-CN"/>
              <a:t>目录</a:t>
            </a:r>
            <a:endParaRPr lang="en-US" altLang="zh-CN"/>
          </a:p>
        </p:txBody>
      </p:sp>
      <p:cxnSp>
        <p:nvCxnSpPr>
          <p:cNvPr id="3145735" name="直接连接符 13"/>
          <p:cNvCxnSpPr/>
          <p:nvPr>
            <p:custDataLst>
              <p:tags r:id="rId3"/>
            </p:custDataLst>
          </p:nvPr>
        </p:nvCxnSpPr>
        <p:spPr>
          <a:xfrm>
            <a:off x="501161" y="6318738"/>
            <a:ext cx="500868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4"/>
            </p:custDataLst>
          </p:nvPr>
        </p:nvSpPr>
        <p:spPr>
          <a:xfrm>
            <a:off x="4456430" y="226822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5"/>
            </p:custDataLst>
          </p:nvPr>
        </p:nvSpPr>
        <p:spPr>
          <a:xfrm>
            <a:off x="5917565" y="235966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培训资源整合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6"/>
            </p:custDataLst>
          </p:nvPr>
        </p:nvSpPr>
        <p:spPr>
          <a:xfrm>
            <a:off x="8014970" y="226822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7"/>
            </p:custDataLst>
          </p:nvPr>
        </p:nvSpPr>
        <p:spPr>
          <a:xfrm>
            <a:off x="9476105" y="235966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培训效果评估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岗前培训与人才发展的关系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8"/>
          <p:cNvCxnSpPr/>
          <p:nvPr>
            <p:custDataLst>
              <p:tags r:id="rId10"/>
            </p:custDataLst>
          </p:nvPr>
        </p:nvCxnSpPr>
        <p:spPr>
          <a:xfrm>
            <a:off x="5560060" y="4542155"/>
            <a:ext cx="621601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2" name="序号"/>
          <p:cNvSpPr txBox="1"/>
          <p:nvPr>
            <p:custDataLst>
              <p:tags r:id="rId11"/>
            </p:custDataLst>
          </p:nvPr>
        </p:nvSpPr>
        <p:spPr>
          <a:xfrm>
            <a:off x="4456430" y="98425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2"/>
            </p:custDataLst>
          </p:nvPr>
        </p:nvSpPr>
        <p:spPr>
          <a:xfrm>
            <a:off x="5917565" y="107569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人才需求预测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8014970" y="98425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9476105" y="107569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岗前培训规划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/>
          <p:nvPr>
            <p:custDataLst>
              <p:tags r:id="rId15"/>
            </p:custDataLst>
          </p:nvPr>
        </p:nvCxnSpPr>
        <p:spPr>
          <a:xfrm>
            <a:off x="3200400" y="3285490"/>
            <a:ext cx="857567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15"/>
          <p:cNvCxnSpPr/>
          <p:nvPr>
            <p:custDataLst>
              <p:tags r:id="rId16"/>
            </p:custDataLst>
          </p:nvPr>
        </p:nvCxnSpPr>
        <p:spPr>
          <a:xfrm>
            <a:off x="3200400" y="2001520"/>
            <a:ext cx="857567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2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lstStyle/>
          <a:p>
            <a:r>
              <a:rPr lang="zh-CN" altLang="en-US"/>
              <a:t>人才需求预测</a:t>
            </a:r>
            <a:endParaRPr lang="zh-CN" altLang="en-US"/>
          </a:p>
        </p:txBody>
      </p:sp>
      <p:sp>
        <p:nvSpPr>
          <p:cNvPr id="104883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6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预测方法</a:t>
            </a:r>
            <a:endParaRPr lang="zh-CN" altLang="en-US"/>
          </a:p>
        </p:txBody>
      </p:sp>
      <p:sp>
        <p:nvSpPr>
          <p:cNvPr id="1048866" name="矩形 5"/>
          <p:cNvSpPr/>
          <p:nvPr>
            <p:custDataLst>
              <p:tags r:id="rId2"/>
            </p:custDataLst>
          </p:nvPr>
        </p:nvSpPr>
        <p:spPr>
          <a:xfrm>
            <a:off x="838200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868" name="矩形 10"/>
          <p:cNvSpPr/>
          <p:nvPr>
            <p:custDataLst>
              <p:tags r:id="rId3"/>
            </p:custDataLst>
          </p:nvPr>
        </p:nvSpPr>
        <p:spPr>
          <a:xfrm>
            <a:off x="117814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870" name="TextBox 2"/>
          <p:cNvSpPr txBox="1"/>
          <p:nvPr>
            <p:custDataLst>
              <p:tags r:id="rId4"/>
            </p:custDataLst>
          </p:nvPr>
        </p:nvSpPr>
        <p:spPr>
          <a:xfrm>
            <a:off x="986772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数据分析：通过收集和分析历史数据，预测未来人才需求趋势</a:t>
            </a:r>
            <a:endParaRPr lang="zh-CN" altLang="en-US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8872" name="矩形 6"/>
          <p:cNvSpPr/>
          <p:nvPr>
            <p:custDataLst>
              <p:tags r:id="rId5"/>
            </p:custDataLst>
          </p:nvPr>
        </p:nvSpPr>
        <p:spPr>
          <a:xfrm>
            <a:off x="3521057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874" name="矩形 11"/>
          <p:cNvSpPr/>
          <p:nvPr>
            <p:custDataLst>
              <p:tags r:id="rId6"/>
            </p:custDataLst>
          </p:nvPr>
        </p:nvSpPr>
        <p:spPr>
          <a:xfrm>
            <a:off x="3879342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876" name="TextBox 2"/>
          <p:cNvSpPr txBox="1"/>
          <p:nvPr>
            <p:custDataLst>
              <p:tags r:id="rId7"/>
            </p:custDataLst>
          </p:nvPr>
        </p:nvSpPr>
        <p:spPr>
          <a:xfrm>
            <a:off x="3669017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市场调研：了解行业发展和市场需求，预测未来人才需求</a:t>
            </a:r>
            <a:endParaRPr lang="zh-CN" altLang="en-US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8878" name="矩形 33"/>
          <p:cNvSpPr/>
          <p:nvPr>
            <p:custDataLst>
              <p:tags r:id="rId8"/>
            </p:custDataLst>
          </p:nvPr>
        </p:nvSpPr>
        <p:spPr>
          <a:xfrm>
            <a:off x="6199634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880" name="矩形 37"/>
          <p:cNvSpPr/>
          <p:nvPr>
            <p:custDataLst>
              <p:tags r:id="rId9"/>
            </p:custDataLst>
          </p:nvPr>
        </p:nvSpPr>
        <p:spPr>
          <a:xfrm>
            <a:off x="6539576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882" name="TextBox 2"/>
          <p:cNvSpPr txBox="1"/>
          <p:nvPr>
            <p:custDataLst>
              <p:tags r:id="rId10"/>
            </p:custDataLst>
          </p:nvPr>
        </p:nvSpPr>
        <p:spPr>
          <a:xfrm>
            <a:off x="6348206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专家预测：邀请行业专家进行预测，了解未来人才需求方向</a:t>
            </a:r>
            <a:endParaRPr lang="zh-CN" altLang="en-US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8884" name="矩形 34"/>
          <p:cNvSpPr/>
          <p:nvPr>
            <p:custDataLst>
              <p:tags r:id="rId11"/>
            </p:custDataLst>
          </p:nvPr>
        </p:nvSpPr>
        <p:spPr>
          <a:xfrm>
            <a:off x="8872708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886" name="矩形 38"/>
          <p:cNvSpPr/>
          <p:nvPr>
            <p:custDataLst>
              <p:tags r:id="rId12"/>
            </p:custDataLst>
          </p:nvPr>
        </p:nvSpPr>
        <p:spPr>
          <a:xfrm>
            <a:off x="923099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888" name="TextBox 2"/>
          <p:cNvSpPr txBox="1"/>
          <p:nvPr>
            <p:custDataLst>
              <p:tags r:id="rId13"/>
            </p:custDataLst>
          </p:nvPr>
        </p:nvSpPr>
        <p:spPr>
          <a:xfrm>
            <a:off x="9021280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政策分析：分析政府政策对人才需求的影响，预测未来人才需求变化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预测流程</a:t>
            </a:r>
            <a:endParaRPr lang="zh-CN" altLang="en-US"/>
          </a:p>
        </p:txBody>
      </p:sp>
      <p:sp>
        <p:nvSpPr>
          <p:cNvPr id="1048924" name="任意多边形: 形状 2"/>
          <p:cNvSpPr/>
          <p:nvPr>
            <p:custDataLst>
              <p:tags r:id="rId2"/>
            </p:custDataLst>
          </p:nvPr>
        </p:nvSpPr>
        <p:spPr>
          <a:xfrm rot="10800000">
            <a:off x="937301" y="3901107"/>
            <a:ext cx="3311112" cy="2136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26" name="矩形 4"/>
          <p:cNvSpPr/>
          <p:nvPr>
            <p:custDataLst>
              <p:tags r:id="rId3"/>
            </p:custDataLst>
          </p:nvPr>
        </p:nvSpPr>
        <p:spPr>
          <a:xfrm>
            <a:off x="851576" y="4245831"/>
            <a:ext cx="171251" cy="17256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28" name="文本框 5"/>
          <p:cNvSpPr txBox="1"/>
          <p:nvPr>
            <p:custDataLst>
              <p:tags r:id="rId4"/>
            </p:custDataLst>
          </p:nvPr>
        </p:nvSpPr>
        <p:spPr>
          <a:xfrm>
            <a:off x="1137326" y="4203881"/>
            <a:ext cx="2910719" cy="120828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模型验证：对模型进行验证和调整，确保预测准确性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8930" name="任意多边形: 形状 56"/>
          <p:cNvSpPr/>
          <p:nvPr>
            <p:custDataLst>
              <p:tags r:id="rId5"/>
            </p:custDataLst>
          </p:nvPr>
        </p:nvSpPr>
        <p:spPr>
          <a:xfrm rot="10800000">
            <a:off x="4490328" y="3901107"/>
            <a:ext cx="3311112" cy="2136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8932" name="矩形 57"/>
          <p:cNvSpPr/>
          <p:nvPr>
            <p:custDataLst>
              <p:tags r:id="rId6"/>
            </p:custDataLst>
          </p:nvPr>
        </p:nvSpPr>
        <p:spPr>
          <a:xfrm>
            <a:off x="4404603" y="4245831"/>
            <a:ext cx="171251" cy="17256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4" name="文本框 58"/>
          <p:cNvSpPr txBox="1"/>
          <p:nvPr>
            <p:custDataLst>
              <p:tags r:id="rId7"/>
            </p:custDataLst>
          </p:nvPr>
        </p:nvSpPr>
        <p:spPr>
          <a:xfrm>
            <a:off x="4690353" y="4203881"/>
            <a:ext cx="2910719" cy="120828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预测结果：根据模型预测未来人才需求趋势</a:t>
            </a:r>
            <a:endParaRPr lang="zh-CN" altLang="en-US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8936" name="任意多边形: 形状 60"/>
          <p:cNvSpPr/>
          <p:nvPr>
            <p:custDataLst>
              <p:tags r:id="rId8"/>
            </p:custDataLst>
          </p:nvPr>
        </p:nvSpPr>
        <p:spPr>
          <a:xfrm rot="10800000">
            <a:off x="8042748" y="3901107"/>
            <a:ext cx="3311112" cy="2136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8" name="矩形 61"/>
          <p:cNvSpPr/>
          <p:nvPr>
            <p:custDataLst>
              <p:tags r:id="rId9"/>
            </p:custDataLst>
          </p:nvPr>
        </p:nvSpPr>
        <p:spPr>
          <a:xfrm>
            <a:off x="7957631" y="4245831"/>
            <a:ext cx="171251" cy="17256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40" name="文本框 62"/>
          <p:cNvSpPr txBox="1"/>
          <p:nvPr>
            <p:custDataLst>
              <p:tags r:id="rId10"/>
            </p:custDataLst>
          </p:nvPr>
        </p:nvSpPr>
        <p:spPr>
          <a:xfrm>
            <a:off x="8243381" y="4203881"/>
            <a:ext cx="2910719" cy="120828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制定规划：根据预测结果制定相应的岗前培训规划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8942" name="任意多边形: 形状 64"/>
          <p:cNvSpPr/>
          <p:nvPr>
            <p:custDataLst>
              <p:tags r:id="rId11"/>
            </p:custDataLst>
          </p:nvPr>
        </p:nvSpPr>
        <p:spPr>
          <a:xfrm rot="10800000">
            <a:off x="923317" y="1504455"/>
            <a:ext cx="3311112" cy="2136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8944" name="矩形 65"/>
          <p:cNvSpPr/>
          <p:nvPr>
            <p:custDataLst>
              <p:tags r:id="rId12"/>
            </p:custDataLst>
          </p:nvPr>
        </p:nvSpPr>
        <p:spPr>
          <a:xfrm>
            <a:off x="838200" y="1848571"/>
            <a:ext cx="171251" cy="17256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46" name="文本框 66"/>
          <p:cNvSpPr txBox="1"/>
          <p:nvPr>
            <p:custDataLst>
              <p:tags r:id="rId13"/>
            </p:custDataLst>
          </p:nvPr>
        </p:nvSpPr>
        <p:spPr>
          <a:xfrm>
            <a:off x="1123950" y="1806621"/>
            <a:ext cx="2910719" cy="120828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收集数据：收集行业、企业、职位等相关数据</a:t>
            </a:r>
            <a:endParaRPr lang="zh-CN" altLang="en-US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8948" name="任意多边形: 形状 68"/>
          <p:cNvSpPr/>
          <p:nvPr>
            <p:custDataLst>
              <p:tags r:id="rId14"/>
            </p:custDataLst>
          </p:nvPr>
        </p:nvSpPr>
        <p:spPr>
          <a:xfrm rot="10800000">
            <a:off x="4476345" y="1504455"/>
            <a:ext cx="3311112" cy="2136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50" name="矩形 69"/>
          <p:cNvSpPr/>
          <p:nvPr>
            <p:custDataLst>
              <p:tags r:id="rId15"/>
            </p:custDataLst>
          </p:nvPr>
        </p:nvSpPr>
        <p:spPr>
          <a:xfrm>
            <a:off x="4390620" y="1848571"/>
            <a:ext cx="171251" cy="17256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52" name="文本框 70"/>
          <p:cNvSpPr txBox="1"/>
          <p:nvPr>
            <p:custDataLst>
              <p:tags r:id="rId16"/>
            </p:custDataLst>
          </p:nvPr>
        </p:nvSpPr>
        <p:spPr>
          <a:xfrm>
            <a:off x="4676370" y="1806621"/>
            <a:ext cx="2910719" cy="120828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分析数据：对收集到的数据进行处理、清洗和分析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8954" name="任意多边形: 形状 72"/>
          <p:cNvSpPr/>
          <p:nvPr>
            <p:custDataLst>
              <p:tags r:id="rId17"/>
            </p:custDataLst>
          </p:nvPr>
        </p:nvSpPr>
        <p:spPr>
          <a:xfrm rot="10800000">
            <a:off x="8029372" y="1504455"/>
            <a:ext cx="3311112" cy="2136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8956" name="矩形 73"/>
          <p:cNvSpPr/>
          <p:nvPr>
            <p:custDataLst>
              <p:tags r:id="rId18"/>
            </p:custDataLst>
          </p:nvPr>
        </p:nvSpPr>
        <p:spPr>
          <a:xfrm>
            <a:off x="7943647" y="1848571"/>
            <a:ext cx="171251" cy="17256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58" name="文本框 74"/>
          <p:cNvSpPr txBox="1"/>
          <p:nvPr>
            <p:custDataLst>
              <p:tags r:id="rId19"/>
            </p:custDataLst>
          </p:nvPr>
        </p:nvSpPr>
        <p:spPr>
          <a:xfrm>
            <a:off x="8229397" y="1806621"/>
            <a:ext cx="2910719" cy="120828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建立模型：根据分析结果，建立人才需求预测模型</a:t>
            </a:r>
            <a:endParaRPr lang="zh-CN" altLang="en-US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9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预测结果</a:t>
            </a:r>
            <a:endParaRPr lang="zh-CN" altLang="en-US"/>
          </a:p>
        </p:txBody>
      </p:sp>
      <p:sp>
        <p:nvSpPr>
          <p:cNvPr id="1048994" name="矩形 15"/>
          <p:cNvSpPr/>
          <p:nvPr>
            <p:custDataLst>
              <p:tags r:id="rId2"/>
            </p:custDataLst>
          </p:nvPr>
        </p:nvSpPr>
        <p:spPr>
          <a:xfrm>
            <a:off x="2384776" y="1446120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预测方法：基于大数据和人工智能技术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任意多边形 17"/>
          <p:cNvSpPr/>
          <p:nvPr>
            <p:custDataLst>
              <p:tags r:id="rId3"/>
            </p:custDataLst>
          </p:nvPr>
        </p:nvSpPr>
        <p:spPr>
          <a:xfrm flipV="1">
            <a:off x="2305533" y="1364400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8" name="任意多边形 18"/>
          <p:cNvSpPr/>
          <p:nvPr>
            <p:custDataLst>
              <p:tags r:id="rId4"/>
            </p:custDataLst>
          </p:nvPr>
        </p:nvSpPr>
        <p:spPr>
          <a:xfrm flipH="1">
            <a:off x="8559143" y="1931484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00" name="矩形 27"/>
          <p:cNvSpPr/>
          <p:nvPr>
            <p:custDataLst>
              <p:tags r:id="rId5"/>
            </p:custDataLst>
          </p:nvPr>
        </p:nvSpPr>
        <p:spPr>
          <a:xfrm>
            <a:off x="2384776" y="2778396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预测结果：未来三年内，技术领域的人才需求将持续增长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任意多边形 29"/>
          <p:cNvSpPr/>
          <p:nvPr>
            <p:custDataLst>
              <p:tags r:id="rId6"/>
            </p:custDataLst>
          </p:nvPr>
        </p:nvSpPr>
        <p:spPr>
          <a:xfrm flipV="1">
            <a:off x="2305533" y="2696677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04" name="任意多边形 30"/>
          <p:cNvSpPr/>
          <p:nvPr>
            <p:custDataLst>
              <p:tags r:id="rId7"/>
            </p:custDataLst>
          </p:nvPr>
        </p:nvSpPr>
        <p:spPr>
          <a:xfrm flipH="1">
            <a:off x="8559143" y="3263761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06" name="矩形 5"/>
          <p:cNvSpPr/>
          <p:nvPr>
            <p:custDataLst>
              <p:tags r:id="rId8"/>
            </p:custDataLst>
          </p:nvPr>
        </p:nvSpPr>
        <p:spPr>
          <a:xfrm>
            <a:off x="2384776" y="4110673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预测结果：新兴行业如人工智能、物联网等领域的人才需求将大幅增加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任意多边形 7"/>
          <p:cNvSpPr/>
          <p:nvPr>
            <p:custDataLst>
              <p:tags r:id="rId9"/>
            </p:custDataLst>
          </p:nvPr>
        </p:nvSpPr>
        <p:spPr>
          <a:xfrm flipV="1">
            <a:off x="2305533" y="4028953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10" name="任意多边形 8"/>
          <p:cNvSpPr/>
          <p:nvPr>
            <p:custDataLst>
              <p:tags r:id="rId10"/>
            </p:custDataLst>
          </p:nvPr>
        </p:nvSpPr>
        <p:spPr>
          <a:xfrm flipH="1">
            <a:off x="8559143" y="4596037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12" name="矩形 10"/>
          <p:cNvSpPr/>
          <p:nvPr>
            <p:custDataLst>
              <p:tags r:id="rId11"/>
            </p:custDataLst>
          </p:nvPr>
        </p:nvSpPr>
        <p:spPr>
          <a:xfrm>
            <a:off x="2384776" y="5442949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预测结果：传统行业的人才需求将逐渐减少，但高级管理、创新等领域的人才需求仍将持续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任意多边形 12"/>
          <p:cNvSpPr/>
          <p:nvPr>
            <p:custDataLst>
              <p:tags r:id="rId12"/>
            </p:custDataLst>
          </p:nvPr>
        </p:nvSpPr>
        <p:spPr>
          <a:xfrm flipV="1">
            <a:off x="2305533" y="5361230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16" name="任意多边形 13"/>
          <p:cNvSpPr/>
          <p:nvPr>
            <p:custDataLst>
              <p:tags r:id="rId13"/>
            </p:custDataLst>
          </p:nvPr>
        </p:nvSpPr>
        <p:spPr>
          <a:xfrm flipH="1">
            <a:off x="8559143" y="5928314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预测准确性评估</a:t>
            </a:r>
            <a:endParaRPr lang="zh-CN" altLang="en-US"/>
          </a:p>
        </p:txBody>
      </p:sp>
      <p:sp>
        <p:nvSpPr>
          <p:cNvPr id="1049052" name="矩形 5"/>
          <p:cNvSpPr/>
          <p:nvPr>
            <p:custDataLst>
              <p:tags r:id="rId2"/>
            </p:custDataLst>
          </p:nvPr>
        </p:nvSpPr>
        <p:spPr>
          <a:xfrm>
            <a:off x="838200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54" name="矩形 10"/>
          <p:cNvSpPr/>
          <p:nvPr>
            <p:custDataLst>
              <p:tags r:id="rId3"/>
            </p:custDataLst>
          </p:nvPr>
        </p:nvSpPr>
        <p:spPr>
          <a:xfrm>
            <a:off x="117814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56" name="TextBox 2"/>
          <p:cNvSpPr txBox="1"/>
          <p:nvPr>
            <p:custDataLst>
              <p:tags r:id="rId4"/>
            </p:custDataLst>
          </p:nvPr>
        </p:nvSpPr>
        <p:spPr>
          <a:xfrm>
            <a:off x="986772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 fontScale="8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预测模型的准确性：评估模型的预测能力，可以通过对比实际数据和预测数据进行验证。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058" name="矩形 6"/>
          <p:cNvSpPr/>
          <p:nvPr>
            <p:custDataLst>
              <p:tags r:id="rId5"/>
            </p:custDataLst>
          </p:nvPr>
        </p:nvSpPr>
        <p:spPr>
          <a:xfrm>
            <a:off x="3521057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60" name="矩形 11"/>
          <p:cNvSpPr/>
          <p:nvPr>
            <p:custDataLst>
              <p:tags r:id="rId6"/>
            </p:custDataLst>
          </p:nvPr>
        </p:nvSpPr>
        <p:spPr>
          <a:xfrm>
            <a:off x="3879342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62" name="TextBox 2"/>
          <p:cNvSpPr txBox="1"/>
          <p:nvPr>
            <p:custDataLst>
              <p:tags r:id="rId7"/>
            </p:custDataLst>
          </p:nvPr>
        </p:nvSpPr>
        <p:spPr>
          <a:xfrm>
            <a:off x="3669017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数据来源的可靠性：确保数据来源的准确性和可靠性，避免数据误差对预测结果的影响。</a:t>
            </a:r>
            <a:endParaRPr lang="zh-CN" altLang="en-US" sz="14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064" name="矩形 33"/>
          <p:cNvSpPr/>
          <p:nvPr>
            <p:custDataLst>
              <p:tags r:id="rId8"/>
            </p:custDataLst>
          </p:nvPr>
        </p:nvSpPr>
        <p:spPr>
          <a:xfrm>
            <a:off x="6199634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66" name="矩形 37"/>
          <p:cNvSpPr/>
          <p:nvPr>
            <p:custDataLst>
              <p:tags r:id="rId9"/>
            </p:custDataLst>
          </p:nvPr>
        </p:nvSpPr>
        <p:spPr>
          <a:xfrm>
            <a:off x="6539576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68" name="TextBox 2"/>
          <p:cNvSpPr txBox="1"/>
          <p:nvPr>
            <p:custDataLst>
              <p:tags r:id="rId10"/>
            </p:custDataLst>
          </p:nvPr>
        </p:nvSpPr>
        <p:spPr>
          <a:xfrm>
            <a:off x="6348206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时间序列数据的处理：采用适合的时间序列分析方法，对历史数据进行处理和分析，以提高预测准确性。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070" name="矩形 34"/>
          <p:cNvSpPr/>
          <p:nvPr>
            <p:custDataLst>
              <p:tags r:id="rId11"/>
            </p:custDataLst>
          </p:nvPr>
        </p:nvSpPr>
        <p:spPr>
          <a:xfrm>
            <a:off x="8872708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72" name="矩形 38"/>
          <p:cNvSpPr/>
          <p:nvPr>
            <p:custDataLst>
              <p:tags r:id="rId12"/>
            </p:custDataLst>
          </p:nvPr>
        </p:nvSpPr>
        <p:spPr>
          <a:xfrm>
            <a:off x="923099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74" name="TextBox 2"/>
          <p:cNvSpPr txBox="1"/>
          <p:nvPr>
            <p:custDataLst>
              <p:tags r:id="rId13"/>
            </p:custDataLst>
          </p:nvPr>
        </p:nvSpPr>
        <p:spPr>
          <a:xfrm>
            <a:off x="9021280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参数调整和优化：根据实际情况对预测模型进行参数调整和优化，以获得更准确的预测结果。</a:t>
            </a:r>
            <a:endParaRPr lang="zh-CN" altLang="en-US" sz="14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0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lstStyle/>
          <a:p>
            <a:r>
              <a:rPr lang="zh-CN" altLang="en-US"/>
              <a:t>岗前培训规划</a:t>
            </a:r>
            <a:endParaRPr lang="zh-CN" altLang="en-US"/>
          </a:p>
        </p:txBody>
      </p:sp>
      <p:sp>
        <p:nvSpPr>
          <p:cNvPr id="104911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4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培训目标</a:t>
            </a:r>
            <a:endParaRPr lang="zh-CN" altLang="en-US"/>
          </a:p>
        </p:txBody>
      </p:sp>
      <p:sp>
        <p:nvSpPr>
          <p:cNvPr id="1049146" name="椭圆 262"/>
          <p:cNvSpPr/>
          <p:nvPr>
            <p:custDataLst>
              <p:tags r:id="rId2"/>
            </p:custDataLst>
          </p:nvPr>
        </p:nvSpPr>
        <p:spPr>
          <a:xfrm>
            <a:off x="2569289" y="4012839"/>
            <a:ext cx="7052933" cy="1845208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8" name="椭圆 263"/>
          <p:cNvSpPr/>
          <p:nvPr>
            <p:custDataLst>
              <p:tags r:id="rId3"/>
            </p:custDataLst>
          </p:nvPr>
        </p:nvSpPr>
        <p:spPr>
          <a:xfrm>
            <a:off x="3386278" y="4089901"/>
            <a:ext cx="5347427" cy="1584600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0" name="椭圆 264"/>
          <p:cNvSpPr/>
          <p:nvPr>
            <p:custDataLst>
              <p:tags r:id="rId4"/>
            </p:custDataLst>
          </p:nvPr>
        </p:nvSpPr>
        <p:spPr>
          <a:xfrm>
            <a:off x="4151266" y="4316703"/>
            <a:ext cx="3816590" cy="1130968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2" name="椭圆 265"/>
          <p:cNvSpPr/>
          <p:nvPr>
            <p:custDataLst>
              <p:tags r:id="rId5"/>
            </p:custDataLst>
          </p:nvPr>
        </p:nvSpPr>
        <p:spPr>
          <a:xfrm>
            <a:off x="4797840" y="4508420"/>
            <a:ext cx="2523202" cy="747699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4" name="椭圆 266"/>
          <p:cNvSpPr/>
          <p:nvPr>
            <p:custDataLst>
              <p:tags r:id="rId6"/>
            </p:custDataLst>
          </p:nvPr>
        </p:nvSpPr>
        <p:spPr>
          <a:xfrm>
            <a:off x="5460703" y="4704523"/>
            <a:ext cx="1451358" cy="43008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3005977" y="4633099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6" name="椭圆 268"/>
          <p:cNvSpPr/>
          <p:nvPr>
            <p:custDataLst>
              <p:tags r:id="rId8"/>
            </p:custDataLst>
          </p:nvPr>
        </p:nvSpPr>
        <p:spPr>
          <a:xfrm flipV="1">
            <a:off x="2918264" y="4454539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8" name="椭圆 269"/>
          <p:cNvSpPr/>
          <p:nvPr>
            <p:custDataLst>
              <p:tags r:id="rId9"/>
            </p:custDataLst>
          </p:nvPr>
        </p:nvSpPr>
        <p:spPr>
          <a:xfrm flipV="1">
            <a:off x="2958361" y="4495263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0" name="椭圆 270"/>
          <p:cNvSpPr/>
          <p:nvPr>
            <p:custDataLst>
              <p:tags r:id="rId10"/>
            </p:custDataLst>
          </p:nvPr>
        </p:nvSpPr>
        <p:spPr>
          <a:xfrm flipV="1">
            <a:off x="7719953" y="3673889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770702" y="3784157"/>
            <a:ext cx="0" cy="184520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2" name="椭圆 272"/>
          <p:cNvSpPr/>
          <p:nvPr>
            <p:custDataLst>
              <p:tags r:id="rId12"/>
            </p:custDataLst>
          </p:nvPr>
        </p:nvSpPr>
        <p:spPr>
          <a:xfrm flipV="1">
            <a:off x="4099264" y="3553596"/>
            <a:ext cx="371599" cy="371588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84089" y="3955825"/>
            <a:ext cx="0" cy="97500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090922" y="3656346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4" name="椭圆 275"/>
          <p:cNvSpPr/>
          <p:nvPr>
            <p:custDataLst>
              <p:tags r:id="rId15"/>
            </p:custDataLst>
          </p:nvPr>
        </p:nvSpPr>
        <p:spPr>
          <a:xfrm flipV="1">
            <a:off x="7003209" y="3477786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6" name="椭圆 276"/>
          <p:cNvSpPr/>
          <p:nvPr>
            <p:custDataLst>
              <p:tags r:id="rId16"/>
            </p:custDataLst>
          </p:nvPr>
        </p:nvSpPr>
        <p:spPr>
          <a:xfrm flipV="1">
            <a:off x="7043306" y="3518510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8" name="椭圆 277"/>
          <p:cNvSpPr/>
          <p:nvPr>
            <p:custDataLst>
              <p:tags r:id="rId17"/>
            </p:custDataLst>
          </p:nvPr>
        </p:nvSpPr>
        <p:spPr>
          <a:xfrm flipV="1">
            <a:off x="3858052" y="4302920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908800" y="4413188"/>
            <a:ext cx="0" cy="1066940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0" name="椭圆 279"/>
          <p:cNvSpPr/>
          <p:nvPr>
            <p:custDataLst>
              <p:tags r:id="rId19"/>
            </p:custDataLst>
          </p:nvPr>
        </p:nvSpPr>
        <p:spPr>
          <a:xfrm flipV="1">
            <a:off x="8431686" y="4529096"/>
            <a:ext cx="253121" cy="253113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556991" y="4809779"/>
            <a:ext cx="0" cy="39582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2" name="椭圆 281"/>
          <p:cNvSpPr/>
          <p:nvPr>
            <p:custDataLst>
              <p:tags r:id="rId21"/>
            </p:custDataLst>
          </p:nvPr>
        </p:nvSpPr>
        <p:spPr>
          <a:xfrm flipV="1">
            <a:off x="4999581" y="4827948"/>
            <a:ext cx="313537" cy="3135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53706" y="5191333"/>
            <a:ext cx="0" cy="69262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4" name="图形 15"/>
          <p:cNvSpPr/>
          <p:nvPr>
            <p:custDataLst>
              <p:tags r:id="rId23"/>
            </p:custDataLst>
          </p:nvPr>
        </p:nvSpPr>
        <p:spPr>
          <a:xfrm>
            <a:off x="5064113" y="4894986"/>
            <a:ext cx="179281" cy="174691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76" name="图形 19"/>
          <p:cNvSpPr/>
          <p:nvPr>
            <p:custDataLst>
              <p:tags r:id="rId24"/>
            </p:custDataLst>
          </p:nvPr>
        </p:nvSpPr>
        <p:spPr>
          <a:xfrm>
            <a:off x="8496845" y="4599893"/>
            <a:ext cx="122781" cy="11056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78" name="图形 27"/>
          <p:cNvSpPr/>
          <p:nvPr>
            <p:custDataLst>
              <p:tags r:id="rId25"/>
            </p:custDataLst>
          </p:nvPr>
        </p:nvSpPr>
        <p:spPr>
          <a:xfrm>
            <a:off x="4198255" y="3672635"/>
            <a:ext cx="173631" cy="13354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80" name="任意多边形: 形状 286"/>
          <p:cNvSpPr/>
          <p:nvPr>
            <p:custDataLst>
              <p:tags r:id="rId26"/>
            </p:custDataLst>
          </p:nvPr>
        </p:nvSpPr>
        <p:spPr>
          <a:xfrm>
            <a:off x="5451932" y="3623767"/>
            <a:ext cx="1287612" cy="1287618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82" name="正文"/>
          <p:cNvSpPr txBox="1"/>
          <p:nvPr>
            <p:custDataLst>
              <p:tags r:id="rId27"/>
            </p:custDataLst>
          </p:nvPr>
        </p:nvSpPr>
        <p:spPr>
          <a:xfrm>
            <a:off x="838200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提升新员工的专业技能和知识水平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正文"/>
          <p:cNvSpPr txBox="1"/>
          <p:nvPr>
            <p:custDataLst>
              <p:tags r:id="rId28"/>
            </p:custDataLst>
          </p:nvPr>
        </p:nvSpPr>
        <p:spPr>
          <a:xfrm>
            <a:off x="9285014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增强新员工的职业素养和责任心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正文"/>
          <p:cNvSpPr txBox="1"/>
          <p:nvPr>
            <p:custDataLst>
              <p:tags r:id="rId29"/>
            </p:custDataLst>
          </p:nvPr>
        </p:nvSpPr>
        <p:spPr>
          <a:xfrm>
            <a:off x="7026390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帮助新员工快速适应企业文化和工作环境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正文"/>
          <p:cNvSpPr txBox="1"/>
          <p:nvPr>
            <p:custDataLst>
              <p:tags r:id="rId30"/>
            </p:custDataLst>
          </p:nvPr>
        </p:nvSpPr>
        <p:spPr>
          <a:xfrm>
            <a:off x="3096824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培养新员工的团队协作和沟通能力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培训内容</a:t>
            </a:r>
            <a:endParaRPr lang="zh-CN" altLang="en-US"/>
          </a:p>
        </p:txBody>
      </p:sp>
      <p:sp>
        <p:nvSpPr>
          <p:cNvPr id="1049224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06240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226" name="矩形 65"/>
          <p:cNvSpPr/>
          <p:nvPr>
            <p:custDataLst>
              <p:tags r:id="rId3"/>
            </p:custDataLst>
          </p:nvPr>
        </p:nvSpPr>
        <p:spPr>
          <a:xfrm>
            <a:off x="1191930" y="1728521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28" name="文本框 66"/>
          <p:cNvSpPr txBox="1"/>
          <p:nvPr>
            <p:custDataLst>
              <p:tags r:id="rId4"/>
            </p:custDataLst>
          </p:nvPr>
        </p:nvSpPr>
        <p:spPr>
          <a:xfrm>
            <a:off x="1574032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岗前培训的目标和意义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230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13101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2" name="矩形 69"/>
          <p:cNvSpPr/>
          <p:nvPr>
            <p:custDataLst>
              <p:tags r:id="rId6"/>
            </p:custDataLst>
          </p:nvPr>
        </p:nvSpPr>
        <p:spPr>
          <a:xfrm>
            <a:off x="6398150" y="1728521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4" name="文本框 70"/>
          <p:cNvSpPr txBox="1"/>
          <p:nvPr>
            <p:custDataLst>
              <p:tags r:id="rId7"/>
            </p:custDataLst>
          </p:nvPr>
        </p:nvSpPr>
        <p:spPr>
          <a:xfrm>
            <a:off x="6780894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培训课程设置和安排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236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062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238" name="文本框 74"/>
          <p:cNvSpPr txBox="1"/>
          <p:nvPr>
            <p:custDataLst>
              <p:tags r:id="rId9"/>
            </p:custDataLst>
          </p:nvPr>
        </p:nvSpPr>
        <p:spPr>
          <a:xfrm>
            <a:off x="1574032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培训师资力量的配备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240" name="矩形 73"/>
          <p:cNvSpPr/>
          <p:nvPr>
            <p:custDataLst>
              <p:tags r:id="rId10"/>
            </p:custDataLst>
          </p:nvPr>
        </p:nvSpPr>
        <p:spPr>
          <a:xfrm>
            <a:off x="1191930" y="4285072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2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715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4" name="矩形 84"/>
          <p:cNvSpPr/>
          <p:nvPr>
            <p:custDataLst>
              <p:tags r:id="rId12"/>
            </p:custDataLst>
          </p:nvPr>
        </p:nvSpPr>
        <p:spPr>
          <a:xfrm>
            <a:off x="6457231" y="4285072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6" name="文本框 85"/>
          <p:cNvSpPr txBox="1"/>
          <p:nvPr>
            <p:custDataLst>
              <p:tags r:id="rId13"/>
            </p:custDataLst>
          </p:nvPr>
        </p:nvSpPr>
        <p:spPr>
          <a:xfrm>
            <a:off x="6839333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培训效果的评估和反馈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8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培训方式</a:t>
            </a:r>
            <a:endParaRPr lang="zh-CN" altLang="en-US"/>
          </a:p>
        </p:txBody>
      </p:sp>
      <p:sp>
        <p:nvSpPr>
          <p:cNvPr id="1049282" name="矩形 31"/>
          <p:cNvSpPr/>
          <p:nvPr>
            <p:custDataLst>
              <p:tags r:id="rId2"/>
            </p:custDataLst>
          </p:nvPr>
        </p:nvSpPr>
        <p:spPr>
          <a:xfrm>
            <a:off x="26416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线上培训：利用网络平台进行远程教学，方便灵活。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矩形 4"/>
          <p:cNvSpPr/>
          <p:nvPr>
            <p:custDataLst>
              <p:tags r:id="rId3"/>
            </p:custDataLst>
          </p:nvPr>
        </p:nvSpPr>
        <p:spPr>
          <a:xfrm>
            <a:off x="26416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线下培训：面对面授课，便于交流和互动。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矩形 5"/>
          <p:cNvSpPr/>
          <p:nvPr>
            <p:custDataLst>
              <p:tags r:id="rId4"/>
            </p:custDataLst>
          </p:nvPr>
        </p:nvSpPr>
        <p:spPr>
          <a:xfrm>
            <a:off x="26416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混合式培训：结合线上和线下两种方式，优势互补。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矩形 7"/>
          <p:cNvSpPr/>
          <p:nvPr>
            <p:custDataLst>
              <p:tags r:id="rId5"/>
            </p:custDataLst>
          </p:nvPr>
        </p:nvSpPr>
        <p:spPr>
          <a:xfrm>
            <a:off x="26416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实践培训：通过实际操作和模拟演练，提高实际应用能力。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培训周期与时间安排</a:t>
            </a:r>
            <a:endParaRPr lang="zh-CN" altLang="en-US"/>
          </a:p>
        </p:txBody>
      </p:sp>
      <p:sp>
        <p:nvSpPr>
          <p:cNvPr id="1049324" name="矩形 5"/>
          <p:cNvSpPr/>
          <p:nvPr>
            <p:custDataLst>
              <p:tags r:id="rId2"/>
            </p:custDataLst>
          </p:nvPr>
        </p:nvSpPr>
        <p:spPr>
          <a:xfrm>
            <a:off x="838200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26" name="矩形 10"/>
          <p:cNvSpPr/>
          <p:nvPr>
            <p:custDataLst>
              <p:tags r:id="rId3"/>
            </p:custDataLst>
          </p:nvPr>
        </p:nvSpPr>
        <p:spPr>
          <a:xfrm>
            <a:off x="117814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28" name="TextBox 2"/>
          <p:cNvSpPr txBox="1"/>
          <p:nvPr>
            <p:custDataLst>
              <p:tags r:id="rId4"/>
            </p:custDataLst>
          </p:nvPr>
        </p:nvSpPr>
        <p:spPr>
          <a:xfrm>
            <a:off x="986772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岗前培训规划的周期为3个月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30" name="矩形 6"/>
          <p:cNvSpPr/>
          <p:nvPr>
            <p:custDataLst>
              <p:tags r:id="rId5"/>
            </p:custDataLst>
          </p:nvPr>
        </p:nvSpPr>
        <p:spPr>
          <a:xfrm>
            <a:off x="3521057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32" name="矩形 11"/>
          <p:cNvSpPr/>
          <p:nvPr>
            <p:custDataLst>
              <p:tags r:id="rId6"/>
            </p:custDataLst>
          </p:nvPr>
        </p:nvSpPr>
        <p:spPr>
          <a:xfrm>
            <a:off x="3879342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34" name="TextBox 2"/>
          <p:cNvSpPr txBox="1"/>
          <p:nvPr>
            <p:custDataLst>
              <p:tags r:id="rId7"/>
            </p:custDataLst>
          </p:nvPr>
        </p:nvSpPr>
        <p:spPr>
          <a:xfrm>
            <a:off x="3669017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培训时间安排：每周5天，每天4小时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36" name="矩形 33"/>
          <p:cNvSpPr/>
          <p:nvPr>
            <p:custDataLst>
              <p:tags r:id="rId8"/>
            </p:custDataLst>
          </p:nvPr>
        </p:nvSpPr>
        <p:spPr>
          <a:xfrm>
            <a:off x="6199634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38" name="矩形 37"/>
          <p:cNvSpPr/>
          <p:nvPr>
            <p:custDataLst>
              <p:tags r:id="rId9"/>
            </p:custDataLst>
          </p:nvPr>
        </p:nvSpPr>
        <p:spPr>
          <a:xfrm>
            <a:off x="6539576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40" name="TextBox 2"/>
          <p:cNvSpPr txBox="1"/>
          <p:nvPr>
            <p:custDataLst>
              <p:tags r:id="rId10"/>
            </p:custDataLst>
          </p:nvPr>
        </p:nvSpPr>
        <p:spPr>
          <a:xfrm>
            <a:off x="6348206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培训内容：包括理论知识和实践操作两部分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42" name="矩形 34"/>
          <p:cNvSpPr/>
          <p:nvPr>
            <p:custDataLst>
              <p:tags r:id="rId11"/>
            </p:custDataLst>
          </p:nvPr>
        </p:nvSpPr>
        <p:spPr>
          <a:xfrm>
            <a:off x="8872708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44" name="矩形 38"/>
          <p:cNvSpPr/>
          <p:nvPr>
            <p:custDataLst>
              <p:tags r:id="rId12"/>
            </p:custDataLst>
          </p:nvPr>
        </p:nvSpPr>
        <p:spPr>
          <a:xfrm>
            <a:off x="923099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46" name="TextBox 2"/>
          <p:cNvSpPr txBox="1"/>
          <p:nvPr>
            <p:custDataLst>
              <p:tags r:id="rId13"/>
            </p:custDataLst>
          </p:nvPr>
        </p:nvSpPr>
        <p:spPr>
          <a:xfrm>
            <a:off x="9021280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培训方式：线上与线下相结合，以线上为主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38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lstStyle/>
          <a:p>
            <a:r>
              <a:rPr lang="zh-CN" altLang="en-US"/>
              <a:t>培训资源整合</a:t>
            </a:r>
            <a:endParaRPr lang="zh-CN" altLang="en-US"/>
          </a:p>
        </p:txBody>
      </p:sp>
      <p:sp>
        <p:nvSpPr>
          <p:cNvPr id="104938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41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师资力量</a:t>
            </a:r>
            <a:endParaRPr lang="zh-CN" altLang="en-US"/>
          </a:p>
        </p:txBody>
      </p:sp>
      <p:sp>
        <p:nvSpPr>
          <p:cNvPr id="1049418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06240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420" name="矩形 65"/>
          <p:cNvSpPr/>
          <p:nvPr>
            <p:custDataLst>
              <p:tags r:id="rId3"/>
            </p:custDataLst>
          </p:nvPr>
        </p:nvSpPr>
        <p:spPr>
          <a:xfrm>
            <a:off x="1191930" y="1728521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2" name="文本框 66"/>
          <p:cNvSpPr txBox="1"/>
          <p:nvPr>
            <p:custDataLst>
              <p:tags r:id="rId4"/>
            </p:custDataLst>
          </p:nvPr>
        </p:nvSpPr>
        <p:spPr>
          <a:xfrm>
            <a:off x="1574032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培训师资质：具备相关领域的专业知识和丰富的教学经验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424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13101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6" name="矩形 69"/>
          <p:cNvSpPr/>
          <p:nvPr>
            <p:custDataLst>
              <p:tags r:id="rId6"/>
            </p:custDataLst>
          </p:nvPr>
        </p:nvSpPr>
        <p:spPr>
          <a:xfrm>
            <a:off x="6398150" y="1728521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8" name="文本框 70"/>
          <p:cNvSpPr txBox="1"/>
          <p:nvPr>
            <p:custDataLst>
              <p:tags r:id="rId7"/>
            </p:custDataLst>
          </p:nvPr>
        </p:nvSpPr>
        <p:spPr>
          <a:xfrm>
            <a:off x="6780894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培训师来源：来自企业、高校、研究机构等领域的专家学者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430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062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432" name="文本框 74"/>
          <p:cNvSpPr txBox="1"/>
          <p:nvPr>
            <p:custDataLst>
              <p:tags r:id="rId9"/>
            </p:custDataLst>
          </p:nvPr>
        </p:nvSpPr>
        <p:spPr>
          <a:xfrm>
            <a:off x="1574032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培训师团队建设：建立完善的培训师选拔、培养和评价机制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434" name="矩形 73"/>
          <p:cNvSpPr/>
          <p:nvPr>
            <p:custDataLst>
              <p:tags r:id="rId10"/>
            </p:custDataLst>
          </p:nvPr>
        </p:nvSpPr>
        <p:spPr>
          <a:xfrm>
            <a:off x="1191930" y="4285072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6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715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8" name="矩形 84"/>
          <p:cNvSpPr/>
          <p:nvPr>
            <p:custDataLst>
              <p:tags r:id="rId12"/>
            </p:custDataLst>
          </p:nvPr>
        </p:nvSpPr>
        <p:spPr>
          <a:xfrm>
            <a:off x="6457231" y="4285072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40" name="文本框 85"/>
          <p:cNvSpPr txBox="1"/>
          <p:nvPr>
            <p:custDataLst>
              <p:tags r:id="rId13"/>
            </p:custDataLst>
          </p:nvPr>
        </p:nvSpPr>
        <p:spPr>
          <a:xfrm>
            <a:off x="6839333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培训师授课方式：采用案例分析、角色扮演、互动讨论等多种形式，提高培训效果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https://d.book118.com/308113024011006026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47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6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40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  <p:tag name="KSO_WM_TEMPLATE_THUMBS_INDEX" val="1、9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"/>
  <p:tag name="KSO_WM_UNIT_TYPE" val="a"/>
  <p:tag name="KSO_WM_UNIT_VALUE" val="3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f*1"/>
  <p:tag name="KSO_WM_UNIT_INDEX" val="1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96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21"/>
</p:tagLst>
</file>

<file path=ppt/tags/tag68.xml><?xml version="1.0" encoding="utf-8"?>
<p:tagLst xmlns:p="http://schemas.openxmlformats.org/presentationml/2006/main">
  <p:tag name="KSO_WM_BEAUTIFY_FLAG" val="#wm#"/>
  <p:tag name="KSO_WM_SLIDE_ID" val="custom20230997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  <p:tag name="KSO_WM_TEMPLATE_THUMBS_INDEX" val="1、9"/>
</p:tagLst>
</file>

<file path=ppt/tags/tag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3"/>
</p:tagLst>
</file>

<file path=ppt/tags/tag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l_h_i*1_3_1"/>
  <p:tag name="KSO_WM_UNIT_INDEX" val="1_3_1"/>
  <p:tag name="KSO_WM_UNIT_LAYERLEVEL" val="1_1_1"/>
  <p:tag name="KSO_WM_UNIT_SUBTYPE" val="d"/>
  <p:tag name="KSO_WM_UNIT_TYPE" val="l_h_i"/>
</p:tagLst>
</file>

<file path=ppt/tags/tag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l_h_i*1_4_1"/>
  <p:tag name="KSO_WM_UNIT_INDEX" val="1_4_1"/>
  <p:tag name="KSO_WM_UNIT_LAYERLEVEL" val="1_1_1"/>
  <p:tag name="KSO_WM_UNIT_SUBTYPE" val="d"/>
  <p:tag name="KSO_WM_UNIT_TYPE" val="l_h_i"/>
</p:tagLst>
</file>

<file path=ppt/tags/tag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l_h_i*1_5_1"/>
  <p:tag name="KSO_WM_UNIT_INDEX" val="1_5_1"/>
  <p:tag name="KSO_WM_UNIT_LAYERLEVEL" val="1_1_1"/>
  <p:tag name="KSO_WM_UNIT_SUBTYPE" val="d"/>
  <p:tag name="KSO_WM_UNIT_TYPE" val="l_h_i"/>
</p:tagLst>
</file>

<file path=ppt/tags/tag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l_i*1_1"/>
  <p:tag name="KSO_WM_UNIT_INDEX" val="1_1"/>
  <p:tag name="KSO_WM_UNIT_LAYERLEVEL" val="1_1"/>
  <p:tag name="KSO_WM_UNIT_TYPE" val="l_i"/>
</p:tagLst>
</file>

<file path=ppt/tags/tag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l_h_i*1_1_1"/>
  <p:tag name="KSO_WM_UNIT_INDEX" val="1_1_1"/>
  <p:tag name="KSO_WM_UNIT_LAYERLEVEL" val="1_1_1"/>
  <p:tag name="KSO_WM_UNIT_SUBTYPE" val="d"/>
  <p:tag name="KSO_WM_UNIT_TYPE" val="l_h_i"/>
</p:tagLst>
</file>

<file path=ppt/tags/tag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l_h_i*1_2_1"/>
  <p:tag name="KSO_WM_UNIT_INDEX" val="1_2_1"/>
  <p:tag name="KSO_WM_UNIT_LAYERLEVEL" val="1_1_1"/>
  <p:tag name="KSO_WM_UNIT_SUBTYPE" val="d"/>
  <p:tag name="KSO_WM_UNIT_TYPE" val="l_h_i"/>
</p:tagLst>
</file>

<file path=ppt/tags/tag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l_i*1_2"/>
  <p:tag name="KSO_WM_UNIT_INDEX" val="1_2"/>
  <p:tag name="KSO_WM_UNIT_LAYERLEVEL" val="1_1"/>
  <p:tag name="KSO_WM_UNIT_TYPE" val="l_i"/>
</p:tagLst>
</file>

<file path=ppt/tags/tag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l_i*1_3"/>
  <p:tag name="KSO_WM_UNIT_INDEX" val="1_3"/>
  <p:tag name="KSO_WM_UNIT_LAYERLEVEL" val="1_1"/>
  <p:tag name="KSO_WM_UNIT_TYPE" val="l_i"/>
</p:tagLst>
</file>

<file path=ppt/tags/tag84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97_5"/>
  <p:tag name="KSO_WM_SLIDE_INDEX" val="5"/>
  <p:tag name="KSO_WM_SLIDE_ITEM_CNT" val="5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87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5*l_h_i*1_4_1"/>
  <p:tag name="KSO_WM_UNIT_INDEX" val="1_4_1"/>
  <p:tag name="KSO_WM_UNIT_LAYERLEVEL" val="1_1_1"/>
  <p:tag name="KSO_WM_UNIT_LINE_FORE_SCHEMECOLOR_INDEX" val="7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5*l_h_i*1_4_2"/>
  <p:tag name="KSO_WM_UNIT_INDEX" val="1_4_2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5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5*l_h_i*1_5_1"/>
  <p:tag name="KSO_WM_UNIT_INDEX" val="1_5_1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5*l_h_i*1_5_2"/>
  <p:tag name="KSO_WM_UNIT_INDEX" val="1_5_2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5*l_h_f*1_5_1"/>
  <p:tag name="KSO_WM_UNIT_INDEX" val="1_5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5*l_h_i*1_6_1"/>
  <p:tag name="KSO_WM_UNIT_INDEX" val="1_6_1"/>
  <p:tag name="KSO_WM_UNIT_LAYERLEVEL" val="1_1_1"/>
  <p:tag name="KSO_WM_UNIT_LINE_FORE_SCHEMECOLOR_INDEX" val="7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5*l_h_i*1_6_2"/>
  <p:tag name="KSO_WM_UNIT_INDEX" val="1_6_2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5*l_h_f*1_6_1"/>
  <p:tag name="KSO_WM_UNIT_INDEX" val="1_6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5*l_h_i*1_1_1"/>
  <p:tag name="KSO_WM_UNIT_INDEX" val="1_1_1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5*l_h_i*1_1_2"/>
  <p:tag name="KSO_WM_UNIT_INDEX" val="1_1_2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5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5*l_h_i*1_2_1"/>
  <p:tag name="KSO_WM_UNIT_INDEX" val="1_2_1"/>
  <p:tag name="KSO_WM_UNIT_LAYERLEVEL" val="1_1_1"/>
  <p:tag name="KSO_WM_UNIT_LINE_FORE_SCHEMECOLOR_INDEX" val="7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5*l_h_i*1_2_2"/>
  <p:tag name="KSO_WM_UNIT_INDEX" val="1_2_2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5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5*l_h_i*1_3_1"/>
  <p:tag name="KSO_WM_UNIT_INDEX" val="1_3_1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5*l_h_i*1_3_2"/>
  <p:tag name="KSO_WM_UNIT_INDEX" val="1_3_2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5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144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204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17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15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2">
      <vt:lpstr>Arial</vt:lpstr>
      <vt:lpstr>Calibri</vt:lpstr>
      <vt:lpstr>微软雅黑</vt:lpstr>
      <vt:lpstr>Calibri Light</vt:lpstr>
      <vt:lpstr>+中文标题</vt:lpstr>
      <vt:lpstr>Wingdings</vt:lpstr>
      <vt:lpstr>Office Theme</vt:lpstr>
      <vt:lpstr>基于人才需求预测的岗前培训规划</vt:lpstr>
      <vt:lpstr>目录</vt:lpstr>
      <vt:lpstr>人才需求预测</vt:lpstr>
      <vt:lpstr>预测方法</vt:lpstr>
      <vt:lpstr>预测流程</vt:lpstr>
      <vt:lpstr>预测结果</vt:lpstr>
      <vt:lpstr>预测准确性评估</vt:lpstr>
      <vt:lpstr>岗前培训规划</vt:lpstr>
      <vt:lpstr>培训目标</vt:lpstr>
      <vt:lpstr>培训内容</vt:lpstr>
      <vt:lpstr>培训方式</vt:lpstr>
      <vt:lpstr>培训周期与时间安排</vt:lpstr>
      <vt:lpstr>培训资源整合</vt:lpstr>
      <vt:lpstr>师资力量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2024-09-03T01:10:22.867</cp:lastPrinted>
  <dcterms:created xsi:type="dcterms:W3CDTF">2024-09-02T17:10:22Z</dcterms:created>
  <dcterms:modified xsi:type="dcterms:W3CDTF">2024-09-02T17:10:25Z</dcterms:modified>
</cp:coreProperties>
</file>