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AFEAE-D3F3-4972-8DBE-22CA763825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0E05FB-9D69-4A7D-AFCE-BE477393D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59301-4756-4F2E-B1C2-D9B71A6A0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7EB6E1-5F01-44B3-AA78-F650B4C20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3AEFFB-8D83-4A57-8D83-8241D3902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86FA5F-C781-47B9-8C9D-AFE0B50C5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275E33-A9CA-4E47-8F3C-308B3E53F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21A39C-3FED-496A-B189-986BC20CD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854907-CEC6-439C-9AD3-003AA7AFE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7834E-D563-4DC2-B4D0-64F97608A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44C711-BD29-4642-AD64-F7A5804F6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11401414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新生儿护理常规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新生儿常见问题及处理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新生儿疾病预防与控制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新生儿安全与急救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体温调节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新生儿体温调节中枢尚未发育完全，需要注意保暖，维持适宜的室内温度。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新生儿消化系统较为脆弱，需要特别注意喂养方式和食物选择，避免过度喂养和消化不良。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新生儿的呼吸系统发育尚未完善，需要注意保持呼吸道通畅，避免窒息风险。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快速生长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行为模仿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睡眠周期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889" r="2889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799" b="3799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889" r="2889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新生儿生长发育特点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新生儿处于快速生长阶段，需要充足的营养和睡眠来支持其生长发育。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新生儿具备一定的模仿能力，家长可以通过与宝宝的互动来促进其行为和智力发展。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新生儿睡眠周期较短，需要家长根据其睡眠特点合理安排睡眠时间和环境。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新生儿最理想的食品是母乳，能够提供全面的营养和免疫保护。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补充维生素D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458" b="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避免过度喂养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708" r="4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新生儿需要适量补充维生素D，以促进骨骼发育和预防佝偻病。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新生儿消化系统较为脆弱，过度喂养可能导致消化不良和肥胖等健康问题。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新生儿营养需求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母乳喂养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人工喂养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喂养频率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喂食量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喂养护理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新生儿应首选母乳喂养，母乳含有丰富的营养和免疫活性物质，有助于宝宝的生长发育和免疫保护。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无法母乳喂养的情况下，可以选择适合新生儿的配方奶进行人工喂养，但需注意奶量和配比的调整。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新生儿的喂食量根据体重和生长情况而定，家长需逐渐掌握宝宝的进食需求。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新生儿需要频繁进食，通常每2-3小时需要喂食一次，夜间可适当延长。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睡眠姿势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建立规律作息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夜间哺乳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睡眠护理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新生儿应采用仰卧或侧卧的姿势睡觉，避免俯卧睡觉以免发生窒息风险。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新生儿睡眠环境应保持安静、舒适、温暖，避免强光和噪音干扰。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夜间哺乳有助于宝宝建立良好的睡眠习惯，但需注意避免过度依赖。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家长可以帮助宝宝建立规律的睡眠作息，白天保持清醒状态，夜间保持安静和暗淡的睡眠环境。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洗澡护理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口腔护理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指甲护理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卫生护理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新生儿皮肤娇嫩，需保持清洁干燥，及时更换尿布，避免红臀和尿布疹的发生。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新生儿需每日洗澡，水温控制在37-40℃，每次洗澡时间不宜过长，洗后及时擦干身体并涂抹润肤露。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新生儿口腔黏膜较为娇嫩，家长需定期清洁宝宝的口腔，避免细菌滋生。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新生儿指甲生长较快，需定期修剪指甲，避免宝宝抓伤自己。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新生儿对温度的调节能力较弱，室内温度应保持在24-26℃，并根据宝宝的情况适时增减衣物。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温度控制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新生儿穿着应选择柔软舒适、易于穿脱的衣物，避免过紧或过小的衣物影响宝宝的生长发育。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穿着选择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在寒冷环境下，可以适当使用热水袋为宝宝保暖，但需注意水温不宜过高，并避免直接接触宝宝皮肤。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热水袋使用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保暖护理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新生儿常见问题及处理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https://d.book118.com/308114014141006037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2024-09-18T01:22:37.914</cp:lastPrinted>
  <dcterms:created xsi:type="dcterms:W3CDTF">2024-09-17T17:22:37Z</dcterms:created>
  <dcterms:modified xsi:type="dcterms:W3CDTF">2024-09-17T17:22:39Z</dcterms:modified>
</cp:coreProperties>
</file>