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31BC0DB-C852-47C8-B56F-E872134030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3CC2CD8-093D-4A6F-A701-9A09B09837C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2A64F42-9B0A-4C02-A6D6-9E7952335A3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D0C4CD7-AE4F-4DD0-8857-2A5A09B1B56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2F3F6FE-3209-4F5C-8BC3-AF61E136FBF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1EDD06C-3E17-4F69-8958-AC4A6F96B1C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59E2E2C-5A60-4E9A-A158-AE5C6AF3C67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B1DEAE8-BC6F-463B-A403-CD50D9BB5B2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945A99D-D8BF-4AF9-ACC4-00F477D9507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27E155A-29B6-47DA-9C0B-B4C977452D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2DF63DF-6B3B-402C-8252-BEFEEA44130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2.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08114021033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089" y="1082040"/>
            <a:ext cx="6643794"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2023-2028年烘干机市场发展现状调查及供需格局分析预测报告大纲</a:t>
            </a:r>
          </a:p>
        </p:txBody>
      </p:sp>
      <p:sp>
        <p:nvSpPr>
          <p:cNvPr id="4" name="AutoShape 4"/>
          <p:cNvSpPr/>
          <p:nvPr/>
        </p:nvSpPr>
        <p:spPr>
          <a:xfrm>
            <a:off x="958956" y="4948612"/>
            <a:ext cx="162576" cy="384069"/>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58956" y="5502858"/>
            <a:ext cx="162576" cy="384069"/>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市场概述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烘干机市场需求分析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烘干机市场供给分析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烘干机市场供需格局分析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烘干机市场竞争格局分析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烘干机市场发展趋势与前景预测</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01</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市场概述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0720" r="10720"/>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10729" r="10729"/>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10729" r="1072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烘干机是一种用于干燥衣物的家用电器，通过热风循环或红外线等技术将衣物中的水分蒸发掉，从而达到干燥衣物的目的。</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烘干机根据工作原理可分为热风型、冷凝型和滚筒型等；根据容量可分为小型、中型和大型等。</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烘干机定义与分类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起源</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烘干机最初起源于欧美国家，主要用于解决当地气候潮湿、衣物不易干燥的问题。</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普及</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随着技术的不断发展和普及，烘干机逐渐进入越来越多的家庭，成为必备的家用电器之一。</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升级换代</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随着消费者需求的不断升级和变化，烘干机也在不断进行技术升级和产品迭代，以满足消费者对于高效、节能、环保等方面的需求。</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烘干机市场发展历程</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1594" r="21594"/>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市场规模</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全球烘干机市场规模不断扩大，尤其是在发达国家，由于消费者对于高品质生活的追求，烘干机市场规模呈现出快速增长的趋势。</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竞争格局</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目前，全球烘干机市场主要由几家知名品牌主导，如西门子、美的、海尔等。这些品牌在技术研发、产品质量、售后服务等方面具有较强优势，占据了较大的市场份额。</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发展趋势</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未来，烘干机市场将朝着高效、节能、环保等方向发展。同时，随着智能家居的普及，烘干机与智能家居系统的融合也将成为未来的发展趋势。</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烘干机市场现状分析</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02</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烘干机市场需求分析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烘干机需求量分析</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烘干机需求量增长趋势</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随着生活水平的提高和家居环境的改善，烘干机的需求量呈现出逐年增长的趋势。特别是在南方地区，由于气候潮湿，烘干机的需求量更大。</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烘干机需求量地区差异</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不同地区对烘干机的需求量存在差异，经济发达地区和人口密集地区的需求量相对较高。</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160" b="2160"/>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160" b="2160"/>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9029" b="29029"/>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烘干机需求特点分析</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FFDFD">
                    <a:alpha val="100000"/>
                  </a:srgbClr>
                </a:solidFill>
                <a:latin typeface="Microsoft Yahei"/>
                <a:ea typeface="Microsoft Yahei"/>
                <a:cs typeface="Microsoft Yahei"/>
              </a:rPr>
              <a:t>用户年龄层次</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烘干机用户主要集中在中青年人群，他们注重生活品质，追求便捷和舒适。</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FFDFD">
                    <a:alpha val="100000"/>
                  </a:srgbClr>
                </a:solidFill>
                <a:latin typeface="Microsoft Yahei"/>
                <a:ea typeface="Microsoft Yahei"/>
                <a:cs typeface="Microsoft Yahei"/>
              </a:rPr>
              <a:t>用户消费观念</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425">
                <a:solidFill>
                  <a:srgbClr val="FFFDFD">
                    <a:alpha val="100000"/>
                  </a:srgbClr>
                </a:solidFill>
                <a:latin typeface="Microsoft Yahei"/>
                <a:ea typeface="Microsoft Yahei"/>
                <a:cs typeface="Microsoft Yahei"/>
              </a:rPr>
              <a:t>现代消费者对烘干机品质、功能和外观的要求越来越高，更倾向于选择性能优良、功能齐全、外观时尚的产品。</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FFDFD">
                    <a:alpha val="100000"/>
                  </a:srgbClr>
                </a:solidFill>
                <a:latin typeface="Microsoft Yahei"/>
                <a:ea typeface="Microsoft Yahei"/>
                <a:cs typeface="Microsoft Yahei"/>
              </a:rPr>
              <a:t>烘干机使用场景</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除了家庭使用外，烘干机在酒店、医院、学校等公共场所也得到了广泛应用，满足各种不同的烘干需求。</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气候条件</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气候条件是影响烘干机需求量的重要因素之一，潮湿或阴雨天气会导致衣物不易晾干，从而增加烘干机的使用频率。</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产品性能与价格</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烘干机的性能和价格也是影响市场需求的重要因素，高性能、低能耗、价格合理的产品更受消费者欢迎。</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经济发展水平</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经济发展水平对烘干机需求量有直接影响，随着人们生活水平的提高，对烘干机的需求量也会相应增加。</a:t>
            </a:r>
          </a:p>
        </p:txBody>
      </p:sp>
      <p:pic>
        <p:nvPicPr>
          <p:cNvPr id="10" name="Picture 10"/>
          <p:cNvPicPr>
            <a:picLocks noChangeAspect="1"/>
          </p:cNvPicPr>
          <p:nvPr/>
        </p:nvPicPr>
        <p:blipFill>
          <a:blip r:embed="rId2"/>
          <a:srcRect l="16708" r="16708"/>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烘干机需求影响因素分析</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03</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烘干机市场供给分析</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随着技术的进步和市场的需求增长，2023年烘干机供给量呈现出稳步上升的趋势。</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2023年烘干机供给量</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根据市场调研和数据分析，预计未来几年烘干机供给量将继续保持增长态势。</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2024年及以后预测供给量</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烘干机供给量分析</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8701" b="870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市场上存在多个品牌的烘干机，各品牌的产品特点和性能各有千秋，满足了不同消费者的个性化需求。</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为了满足消费者对于烘干效果、节能环保等方面的更高要求，各大品牌不断推出具有创新技术的烘干机。</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烘干机供给特点分析</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技术创新</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品牌差异化</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原材料价格波动</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烘干机的主要原材料如不锈钢、塑料等的价格波动对生产成本产生影响，进而影响供给。</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政策法规</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政府对于环保和能效标准的政策调整对烘干机行业的发展具有重要影响，可能影响供给格局。</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4935" r="1493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烘干机供给影响因素分析</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04</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烘干机市场供需格局分析</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根据行业报告和数据分析，当前烘干机市场供需基本平衡，但存在区域性、季节性供需差异。</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当前市场供需状况</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748" r="16748"/>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供需结构分析</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895" r="1689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供需影响因素</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21875" r="218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从产品类型、规格、应用领域等方面对供需结构进行深入分析，了解各类产品供需状况。</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分析影响烘干机市场供需的主要因素，如技术进步、政策环境、市场需求变化等。</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烘干机市场供需平衡分析</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供需趋势预测</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基于历史数据和市场调研，对未来几年烘干机市场供需变化趋势进行预测。</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需求端变化</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随着经济发展和消费升级，烘干机市场需求呈现多元化、个性化、高端化的发展趋势。</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供给端变化</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技术创新推动产品升级，供给能力不断提升，同时市场竞争格局也在发生变化。</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烘干机市场供需变化趋势</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https://d.book118.com/308114021033006030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99</Paragraphs>
  <Slides>18</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18</vt:i4>
      </vt:variant>
    </vt:vector>
  </HeadingPairs>
  <TitlesOfParts>
    <vt:vector baseType="lpstr" size="22">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2024-09-06T13:34:12.252</cp:lastPrinted>
  <dcterms:created xsi:type="dcterms:W3CDTF">2024-09-06T05:34:12Z</dcterms:created>
  <dcterms:modified xsi:type="dcterms:W3CDTF">2024-09-06T05:34:14Z</dcterms:modified>
</cp:coreProperties>
</file>