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F2BB7-30B9-4E4D-82EA-96327490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EF33A-69E8-46AB-84D9-F37EDE1C8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09FF9-3DEE-4D40-AB73-98CE7F7A9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84A3-666C-4EC8-B517-6D0D4B75C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9E260-AB3B-4406-85AA-1EE9A540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F6046-6EFF-4F73-9C5D-073515F40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449EB-8F73-4C0B-83E0-413DE2DD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5754E-B808-464C-AD0D-DCF8B97D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07A6C-2320-4008-8005-AA9DFF01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37AC3-8F54-484B-A265-249EFFB3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EA2D-85E2-423D-8D5A-E2F6A641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4062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乳酸发酵和乳酸菌饮料的制备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乳酸发酵的基本原理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乳酸菌的特性与分类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乳酸菌饮料的制备工艺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乳酸发酵的应用与前景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乳酸菌饮料的市场分析与发展趋势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乳酸发酵的基本原理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是一种生物化学过程，通过厌氧呼吸产生乳酸的发酵过程。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在无氧条件下，微生物通过糖酵解途径将葡萄糖转化为丙酮酸，并进一步转化为乳酸。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乳酸发酵的定义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厌氧呼吸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乳酸发酵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是能够进行乳酸发酵的一类微生物，包括乳杆菌、双歧杆菌等。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乳酸菌可分为同型发酵乳酸菌和异型发酵乳酸菌，前者只产生乳酸，后者除产生乳酸外，还产生乙醇、乙酸等物质。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乳酸发酵的微生物学基础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糖酵解途径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葡萄糖在无氧条件下被分解为丙酮酸，并释放少量能量。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丙酮酸代谢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丙酮酸在乳酸脱氢酶的作用下被还原为乳酸，同时生成NADH+H+。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能量的产生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在乳酸发酵过程中，只有少量能量以ATP的形式产生，大部分能量以热能形式散失。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乳酸发酵的化学过程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乳酸菌的特性与分类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https://d.book118.com/308114062015006027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2024-09-04T17:38:21.604</cp:lastPrinted>
  <dcterms:created xsi:type="dcterms:W3CDTF">2024-09-04T09:38:21Z</dcterms:created>
  <dcterms:modified xsi:type="dcterms:W3CDTF">2024-09-04T09:38:23Z</dcterms:modified>
</cp:coreProperties>
</file>