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73021-45ED-487E-AFAC-3023155D8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439E0-25F4-47B9-95D8-A0A9C2E73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03484-7BF4-413A-BC47-13285EE21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9863D-C7C9-4284-9962-48001FB3C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83515B-66F0-4E61-B5BD-839BD80F4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B501C8-4F4D-4D43-BE40-8711C7989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6EE2D8-AF9F-4D62-82DA-E56DEDE88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0AACA-8D53-4880-9945-77C33D27C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98E2E-683F-42A8-92A7-0C223CC43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A71B0-86FC-4623-A576-B6519BEC9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DC6B9-1272-4ECF-84CD-1654B7EEB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150020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智慧仓储运营管理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智慧仓储概述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智慧仓储技术体系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智慧仓储设备与系统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运营策略及实践案例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智慧仓储概述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定义：智慧仓储是指通过物联网、大数据、人工智能等先进技术，对仓库、货物、人员等资源进行智能化管理，实现仓储自动化、信息化和智能化，提高仓储效率和降低成本。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发展趋势：随着物流行业的快速发展和技术的不断进步，智慧仓储将呈现以下发展趋势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仓储设备自动化和智能化程度不断提高；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数据分析与挖掘在仓储管理中发挥越来越重要的作用；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云计算、物联网等新技术将进一步推动智慧仓储的发展。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07" r="244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39" r="236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通过自动化设备和智能化管理，减少人工操作，提高货物存储、搬运和分拣等环节的效率。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提高仓储效率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减少人力成本，优化库存结构，降低库存成本和资金占用。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智慧仓储优势及价值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提升客户满意度：准确、快速地处理客户订单，提高客户满意度和忠诚度。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92" b="21992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智慧仓储优势及价值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根据实际需求，合理配置仓储资源，避免资源浪费和短缺现象。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通过智慧仓储建设，提高企业物流效率和客户服务水平，增强企业市场竞争力。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实现仓库数字化管理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通过信息化手段，实现仓库各项业务的数字化管理，提高管理效率和准确性。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760" b="376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智慧仓储优势及价值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近年来，我国智慧仓储发展迅速，一些大型物流企业和电商企业已经建立了较为完善的智慧仓储体系。但是，整体而言，我国智慧仓储发展仍处于初级阶段，存在设备自动化程度不高、信息化水平较低等问题。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相比之下，国外智慧仓储发展较为成熟，特别是在欧美等发达国家，智慧仓储已经成为物流行业的重要组成部分。这些国家的智慧仓储建设注重技术创新和应用实践，取得了显著成效。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智慧仓储技术体系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通过物联网技术，实现仓储设备的远程监控、故障诊断和预测性维护，提高设备利用率和运行效率。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仓储设备智能化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利用RFID、二维码等技术手段，对货物进行唯一标识，实现货物信息的全程追溯和可视化管理。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货物信息追溯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通过物联网传感器实时监测仓库内的温度、湿度、光照等环境参数，并根据需求进行智能调控，确保货物存储环境的安全与稳定。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环境监测与调控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833" b="11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将分散在各个系统中的仓储数据进行整合，形成统一的数据视图，为数据分析提供基础。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仓储数据整合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利用大数据技术对仓储数据进行深入挖掘和分析，发现数据间的关联和规律，为决策提供支持。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基于数据分析结果，对仓储运营过程中的瓶颈和问题进行识别和优化，提高运营效率和服务水平。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通过云计算平台实现计算资源的动态调度和分配，满足智慧仓储系统在不同业务场景下的资源需求。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弹性资源调度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75" r="20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875" r="20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利用云计算平台提供的大规模数据存储和处理能力，对海量仓储数据进行高效管理和分析。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云计算平台具备高可用性和容灾能力，确保智慧仓储系统的稳定运行和数据安全。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云计算平台支持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通过人工智能技术实现仓储任务的智能调度和规划，提高任务执行效率和准确性。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875" r="20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500" r="13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智能调度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利用机器学习等技术手段对仓储数据进行学习和建模，实现风险预警和预测功能，降低运营风险。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风险预警与预测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基于人工智能技术提供智能决策支持功能，为管理人员提供科学、合理的决策建议。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智能决策支持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人工智能辅助决策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智慧仓储设备与系统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采用高层立体货架，实现货物的自动存取和搬运，提高空间利用率和作业效率。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自动化货架系统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42" r="250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通过输送带、滚筒等设备实现货物的自动输送和分拣，减少人工搬运和错误率。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自动化输送设备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采用先进的识别技术和机械臂等设备，实现货物的自动拣选和装配，提高作业精度和效率。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自动化拣选系统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自动化设备配置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https://d.book118.com/308115002065006043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2024-09-23T01:52:20.418</cp:lastPrinted>
  <dcterms:created xsi:type="dcterms:W3CDTF">2024-09-22T17:52:20Z</dcterms:created>
  <dcterms:modified xsi:type="dcterms:W3CDTF">2024-09-22T17:52:22Z</dcterms:modified>
</cp:coreProperties>
</file>