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8A85C-A64F-42B8-9B35-8FE4D40D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91021-3E54-41C9-B7E5-6D6CF3050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B465B-33CD-4429-A23C-87F6830AD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C8FD6-0FFB-4F8D-AB97-50C8ED64B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FA351-A270-4E67-864A-FEBEC2852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9A628-8AE6-4DAB-B186-0EE8F1033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C52AF-A0AE-4F3B-A431-5C116036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59DE2-93DC-4C48-86F9-E247C0CD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2CC86-964E-4E13-AFF5-5520A29A9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E620-3941-4143-915B-1504665C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F4B1D-7F79-431A-947C-D3DFEBD8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5131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常见急救危重症护理配合及技能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急救危重症概述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常见急救危重症及护理配合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急救危重症处理技能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急救危重症转运与后续处理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急救危重症护理人员培训与考核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急救危重症概述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27" r="258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急救危重症定义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急救危重症通常包括但不限于心脑血管意外、呼吸衰竭、严重创伤、中毒等。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急救危重症是指突发的、危及生命的疾病或创伤，需要立即进行急救处理，以挽救生命或减轻残疾。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4" r="1575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根据病情严重程度和紧急程度，急救危重症可以分为以下几类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Ⅰ类：病情危重、生命体征不稳定，需要立即进行抢救。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Ⅱ类：病情较重、生命体征尚稳定，但需要尽早治疗以避免病情恶化。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Ⅲ类：病情较轻、生命体征稳定，但仍需要给予一定治疗和观察。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急救危重症分类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在急救过程中，首先要快速评估患者的病情严重程度和紧急程度，以便采取相应的急救措施。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快速评估病情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在急救过程中，要始终关注患者生命体征的变化，采取必要的措施稳定生命体征，如保持呼吸通畅、维持血液循环等。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稳定生命体征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针对患者的原发病进行及时有效的治疗，以减轻病情和避免病情恶化。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及时治疗原发病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在急救过程中，要积极预防和治疗并发症，以减少患者的痛苦和死亡率。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急救危重症处理原则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常见急救危重症及护理配合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根据病情需要，遵医嘱给予复苏药物及抗心律失常药物。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实施胸外按压，维持患者循环功能。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给予人工呼吸，保证患者充分供氧。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及时发现患者是否出现心搏骤停，立即进行心肺脑复苏术。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保持患者呼吸道畅通，清除口鼻分泌物，防止窒息。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心搏骤停与心肺脑复苏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急性心肌梗死与护理配合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密切监测患者生命体征，包括心率、血压、呼吸等。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对患者进行疼痛评估，遵医嘱给予镇痛药物，缓解疼痛。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对患者进行心理疏导，减轻紧张、焦虑情绪。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预防患者发生心律失常、心源性休克等并发症。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密切观察患者病情变化，包括意识状态、瞳孔变化等。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保持患者头部抬高，防止脑水肿。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体位护理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保持患者呼吸道畅通，及时清除口鼻分泌物。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对患者进行饮食指导，预防呛咳及误吸。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急性脑血管意外与护理配合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对患者进行全面检查，评估伤情严重程度。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伤情评估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根据患者伤情，实施相应的急救措施。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密切监测患者生命体征，包括心率、血压、呼吸等。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对患者进行心理疏导，减轻紧张、焦虑情绪。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多发伤与护理配合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急救危重症处理技能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https://d.book118.com/308115131011006034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2024-09-12T06:30:56.031</cp:lastPrinted>
  <dcterms:created xsi:type="dcterms:W3CDTF">2024-09-11T22:30:56Z</dcterms:created>
  <dcterms:modified xsi:type="dcterms:W3CDTF">2024-09-11T22:30:57Z</dcterms:modified>
</cp:coreProperties>
</file>