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79E29-8616-4C7F-B867-B35883DF2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9FEF0-2379-47F4-94AA-19D550F21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5052F-4E57-4A95-9B62-B2E4029F1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104BF-1095-48BA-B68C-6E31A1D7A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36695B-4425-4FB5-AB4C-5FCFA5BA6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DC6D97-21B7-497B-BD43-A757430B3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FE88D9-8840-46A4-8559-D18E31655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36CBE-5084-41E6-A3CB-B184DA7AC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2C91B-A590-4005-86E6-8EE7018DD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94575-9FBF-4DF6-A505-2B9C0C38E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F2735-5CBE-4C35-9241-4A0781FB3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1513107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《系统管理员》PPT课件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系统管理员的日常任务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系统管理员的发展前景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系统管理员是负责维护和管理计算机系统的人员，他们确保系统稳定、安全地运行，并提供技术支持。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管理员主要负责维护系统的硬件和软件，解决系统运行中出现的各种问题，并确保系统数据的安全性和完整性。他们需要具备丰富的计算机知识和技术，以便有效地管理系统的各个组件，并确保系统的性能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系统管理员的定义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系统管理员的职责包括维护系统硬件和软件的正常运行，解决系统故障，保障数据安全，以及提供技术支持等。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员需要定期检查和维护系统的硬件和软件，确保它们正常运行。当系统出现故障时，系统管理员需要及时解决，并尽快恢复系统的正常运行。此外，他们还需要制定和实施安全措施，保障系统数据的安全性和完整性。同时，系统管理员需要为用户提供技术支持，帮助他们解决使用系统过程中遇到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系统管理员的职责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系统管理员需要具备扎实的计算机知识、技术技能以及良好的沟通能力和服务意识。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员需要具备丰富的计算机知识和技术技能，包括操作系统、网络、数据库等方面的知识。此外，他们还需要具备良好的沟通能力和服务意识，能够与用户有效沟通，理解他们的需求并提供及时的技术支持。同时，系统管理员还需要具备团队合作精神和责任心，能够与其他团队成员协作完成工作任务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系统管理员的技能要求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操作系统是计算机系统的核心软件，负责管理计算机硬件和应用程序，提供用户界面和系统服务。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操作系统的主要功能包括进程管理、内存管理、文件管理和设备管理。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常见操作系统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常见的操作系统包括Windows、Linux和macOS等。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网络是指由多个计算机、终端设备和数据传输设备组成的系统，可以实现数据传输、资源共享和远程通信等功能。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网络协议是网络中设备之间通信的规则和标准，常见的网络协议包括TCP/IP、HTTP和FTP等。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网络协议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常见的网络设备包括路由器、交换机、服务器和客户端等。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数据库是一种存储和管理大量数据的方式，可以实现数据的组织、存储、检索和维护等功能。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常见的数据库类型包括关系型数据库和非关系型数据库，如MySQL、Oracle和MongoDB等。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数据库操作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数据库操作包括数据插入、查询、更新和删除等，是数据库管理中最为常见的操作。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应用软件定义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应用软件是指为特定目的而开发的计算机程序，可以满足用户特定的需求。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应用软件分类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应用软件可以分为系统软件、办公软件、图像处理软件等。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应用软件安装与卸载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应用软件的安装与卸载需要遵循一定的步骤和注意事项，以确保软件的正常运行和使用。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应用软件管理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系统安全与维护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https://d.book118.com/308115131072006032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2024-09-10T02:24:09.383</cp:lastPrinted>
  <dcterms:created xsi:type="dcterms:W3CDTF">2024-09-09T18:24:09Z</dcterms:created>
  <dcterms:modified xsi:type="dcterms:W3CDTF">2024-09-09T18:24:11Z</dcterms:modified>
</cp:coreProperties>
</file>