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B7A593-7481-4F8A-A57B-DB95DB60E8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ED461E-865F-469D-8ACF-DFE7C412EA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9732CF-A99A-4588-8114-7C2D70A96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CB9AAC-D683-4BE3-A523-A84667CBB7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D67F5C-4B0E-4C47-899D-121E033647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6CFC9F-914B-4949-96EC-78F1DDD067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39529A-E4F0-4D1E-8915-965B1CC6BC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F4BB06-ABD8-49A1-B840-E19EE76501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1AC155-47AC-425B-9157-88399A5FF2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8596D9-0478-4700-8999-74D9AB7B27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0A0232-4F8B-4DBC-A76F-6BD85DE77E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11514211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客运服务质量管理制度</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引言</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客运服务质量管理制度概述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客运服务质量管理制度的实施</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客运服务质量管理制度的优化建议</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客运服务质量管理制度的案例分析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引言</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241" r="322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263" r="3226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394" r="3239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客运服务质量的提升有助于提高乘客的出行体验，增强企业的市场竞争力，促进整个行业的可持续发展。</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随着我国交通运输业的快速发展，客运服务质量成为衡量一个地区或国家发展水平的重要指标。</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66" b="27766"/>
          <a:stretch>
            <a:fillRect/>
          </a:stretch>
        </p:blipFill>
        <p:spPr>
          <a:xfrm>
            <a:off x="3909691" y="1250241"/>
            <a:ext cx="7848600" cy="5248276"/>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客运服务的重要性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客运服务是人们日常出行的重要组成部分，其质量直接关系到人们的生产和生活。</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高质量的客运服务能够提高人们的出行效率，减少交通拥堵，降低环境污染，促进社会和谐发展。</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客运服务质量管理制度概述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34" r="3383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637" r="3363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客运服务质量管理制度是指为确保客运服务质量和乘客安全而制定的一系列规范和标准。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提高客运服务质量，保障乘客安全，提升乘客满意度，促进客运行业的可持续发展。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投诉处理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建立健全的投诉处理机制，及时处理乘客投诉，改进服务不足之处。</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服务质量管理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建立服务质量评估体系，对客运服务进行监督和评价，持续改进服务质量。</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安全管理</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制定安全管理制度和应急预案，加强安全宣传和培训，确保乘客安全。</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人员培训</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对客运服务人员进行专业培训，提高服务技能和素质，确保提供优质服务。</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设施设备管理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定期检查和维护客运设施设备，确保其正常运行和使用安全。</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客运服务质量管理的关键要素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https://d.book118.com/308115142113006046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9</vt:i4>
      </vt:variant>
    </vt:vector>
  </HeadingPairs>
  <TitlesOfParts>
    <vt:vector baseType="lpstr" size="1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2024-09-27T17:20:12.927</cp:lastPrinted>
  <dcterms:created xsi:type="dcterms:W3CDTF">2024-09-27T09:20:12Z</dcterms:created>
  <dcterms:modified xsi:type="dcterms:W3CDTF">2024-09-27T09:20:14Z</dcterms:modified>
</cp:coreProperties>
</file>