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E6F4E3-E922-4C0B-99AE-18EDFBA5D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DA0D11-A457-410F-B373-307BE81E8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C1FD2E-BCD3-4BF9-BF64-B31081E14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694DE0-2DCF-47C2-95B9-16E2A54AD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8B93CE-C003-4601-9C96-9309F7728D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7B6E71-0B1D-4972-983D-396B482F51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5F9934-AB2F-4608-9724-9C0EF3B906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B7DD75-6125-42B2-AED4-1DFC200061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4A122B-C488-454E-8D92-566DA07C7B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81527-474C-4FA8-9943-29E3433DD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4DAE02-071E-4B5D-B9DB-9D2F84B82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161010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T细胞功能损伤修复</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T细胞功能介绍
T细胞损伤机制
免疫记忆与修复
胞内修复机制
细胞因子介导修复
T细胞治疗应用
免疫检测与监测
临床应用与前景</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T细胞功能介绍</a:t>
            </a:r>
          </a:p>
        </p:txBody>
      </p:sp>
      <p:sp>
        <p:nvSpPr>
          <p:cNvPr id="3" name="Subtitle 2"/>
          <p:cNvSpPr>
            <a:spLocks noGrp="1"/>
          </p:cNvSpPr>
          <p:nvPr>
            <p:ph type="subTitle" idx="1"/>
          </p:nvPr>
        </p:nvSpPr>
        <p:spPr/>
        <p:txBody>
          <a:bodyPr/>
          <a:lstStyle/>
          <a:p>
            <a:r>
              <a:t>T细胞功能损伤修复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T细胞功能介绍</a:t>
            </a:r>
          </a:p>
        </p:txBody>
      </p:sp>
      <p:sp>
        <p:nvSpPr>
          <p:cNvPr id="3" name="Text Placeholder 2"/>
          <p:cNvSpPr>
            <a:spLocks noGrp="1"/>
          </p:cNvSpPr>
          <p:nvPr>
            <p:ph type="body" idx="1"/>
          </p:nvPr>
        </p:nvSpPr>
        <p:spPr/>
        <p:txBody>
          <a:bodyPr/>
          <a:lstStyle/>
          <a:p>
            <a:r>
              <a:t>T细胞功能介绍</a:t>
            </a:r>
          </a:p>
        </p:txBody>
      </p:sp>
      <p:sp>
        <p:nvSpPr>
          <p:cNvPr id="4" name="Content Placeholder 3"/>
          <p:cNvSpPr>
            <a:spLocks noGrp="1"/>
          </p:cNvSpPr>
          <p:nvPr>
            <p:ph sz="half" idx="2"/>
          </p:nvPr>
        </p:nvSpPr>
        <p:spPr/>
        <p:txBody>
          <a:bodyPr/>
          <a:lstStyle/>
          <a:p>
            <a:r>
              <a:t>T细胞概述</a:t>
            </a:r>
          </a:p>
          <a:p>
            <a:r>
              <a:t>T细胞是免疫系统中的重要组成部分，分为CD4+和CD8+两大亚群。它们起着免疫应答的关键作用，通过识别和攻击感染体内的病原体和异常细胞来维护机体健康。</a:t>
            </a:r>
          </a:p>
          <a:p>
            <a:r>
              <a:t>CD4+T细胞协助B细胞产生抗体和激活其他免疫细胞，而CD8+T细胞则直接杀伤感染细胞。</a:t>
            </a:r>
          </a:p>
          <a:p>
            <a:r>
              <a:t>T细胞受体复杂性</a:t>
            </a:r>
          </a:p>
          <a:p>
            <a:r>
              <a:t>T细胞的受体是T细胞受体（TCR），它的多样性和特异性使T细胞能够识别各种抗原，包括病原体蛋白和肿瘤抗原。</a:t>
            </a:r>
          </a:p>
          <a:p>
            <a:r>
              <a:t>TCR与主要组织相容性复合物（MHC）相互作用，通过这种相互作用来辨识抗原。</a:t>
            </a:r>
          </a:p>
          <a:p>
            <a:r>
              <a:t>T细胞活化机制</a:t>
            </a:r>
          </a:p>
          <a:p>
            <a:r>
              <a:t>T细胞的活化需要两个信号：抗原结合TCR是第一个信号，而辅助信号则来自抗原提呈细胞提供的共刺激分子。</a:t>
            </a:r>
          </a:p>
          <a:p>
            <a:r>
              <a:t>一旦激活，T细胞经历扩增并分化为不同的亚群，如效应性T细胞和记忆T细胞。</a:t>
            </a:r>
          </a:p>
          <a:p>
            <a:r>
              <a:t>T细胞功能多样性</a:t>
            </a:r>
          </a:p>
          <a:p>
            <a:r>
              <a:t>T细胞在免疫应答中具有多种功能，包括细胞毒性、分泌细胞因子、调控其他免疫细胞等。</a:t>
            </a:r>
          </a:p>
          <a:p>
            <a:r>
              <a:t>T细胞的多功能性是其在对抗感染和肿瘤时的重要特征。</a:t>
            </a:r>
          </a:p>
          <a:p>
            <a:r>
              <a:t>T细胞亚群与疾病</a:t>
            </a:r>
          </a:p>
          <a:p>
            <a:r>
              <a:t>CD4+T细胞在免疫调控中扮演关键角色，而CD8+T细胞则在抗病毒免疫和肿瘤抵抗中发挥作用。</a:t>
            </a:r>
          </a:p>
          <a:p>
            <a:r>
              <a:t>多种疾病，如自身免疫病、感染病和癌症，都与T细胞功能异常有关。</a:t>
            </a:r>
          </a:p>
          <a:p>
            <a:r>
              <a:t>T细胞工程和疗法</a:t>
            </a:r>
          </a:p>
          <a:p>
            <a:r>
              <a:t>利用基因工程技术，可以改进T细胞的抗肿瘤功能，如CAR-T细胞疗法。</a:t>
            </a:r>
          </a:p>
          <a:p>
            <a:r>
              <a:t>T细胞疗法已经在临床应用中取得了突破性进展，为癌症和其他疾病的治疗提供了新的希望。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T细胞损伤机制</a:t>
            </a:r>
          </a:p>
        </p:txBody>
      </p:sp>
      <p:sp>
        <p:nvSpPr>
          <p:cNvPr id="3" name="Subtitle 2"/>
          <p:cNvSpPr>
            <a:spLocks noGrp="1"/>
          </p:cNvSpPr>
          <p:nvPr>
            <p:ph type="subTitle" idx="1"/>
          </p:nvPr>
        </p:nvSpPr>
        <p:spPr/>
        <p:txBody>
          <a:bodyPr/>
          <a:lstStyle/>
          <a:p>
            <a:r>
              <a:t>T细胞功能损伤修复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T细胞损伤机制</a:t>
            </a:r>
          </a:p>
        </p:txBody>
      </p:sp>
      <p:sp>
        <p:nvSpPr>
          <p:cNvPr id="3" name="Text Placeholder 2"/>
          <p:cNvSpPr>
            <a:spLocks noGrp="1"/>
          </p:cNvSpPr>
          <p:nvPr>
            <p:ph type="body" idx="1"/>
          </p:nvPr>
        </p:nvSpPr>
        <p:spPr/>
        <p:txBody>
          <a:bodyPr/>
          <a:lstStyle/>
          <a:p>
            <a:r>
              <a:t>T细胞损伤机制</a:t>
            </a:r>
          </a:p>
        </p:txBody>
      </p:sp>
      <p:sp>
        <p:nvSpPr>
          <p:cNvPr id="4" name="Content Placeholder 3"/>
          <p:cNvSpPr>
            <a:spLocks noGrp="1"/>
          </p:cNvSpPr>
          <p:nvPr>
            <p:ph sz="half" idx="2"/>
          </p:nvPr>
        </p:nvSpPr>
        <p:spPr/>
        <p:txBody>
          <a:bodyPr/>
          <a:lstStyle/>
          <a:p>
            <a:r>
              <a:t>细胞外损伤信号引发的T细胞活化:</a:t>
            </a:r>
          </a:p>
          <a:p>
            <a:r>
              <a:t>T细胞损伤机制的关键起点是外源性信号，如抗原或病原体分子与T细胞受体（TCR）相互作用。此互动导致TCR信号传导，激活T细胞。</a:t>
            </a:r>
          </a:p>
          <a:p>
            <a:r>
              <a:t>信号传导过程中，辅助蛋白（如CD4或CD8）的结合与共刺激分子（如CD28）的参与对T细胞活化至关重要。</a:t>
            </a:r>
          </a:p>
          <a:p>
            <a:r>
              <a:t>信号转导通路与T细胞损伤:</a:t>
            </a:r>
          </a:p>
          <a:p>
            <a:r>
              <a:t>TCR与抗原结合后，启动多种信号通路，如MAPK、PI3K-AKT和NF-κB。这些通路对T细胞的生存、增殖和分化起着关键作用。</a:t>
            </a:r>
          </a:p>
          <a:p>
            <a:r>
              <a:t>某些生长因子和细胞因子（如IL-2）通过这些通路影响T细胞功能，包括促进细胞周期进展和细胞毒性。</a:t>
            </a:r>
          </a:p>
          <a:p>
            <a:r>
              <a:t>T细胞受体信号抑制与免疫耐受:</a:t>
            </a:r>
          </a:p>
          <a:p>
            <a:r>
              <a:t>T细胞损伤机制中的重要反应是免疫耐受，即避免对自身抗原的攻击。这通过抑制TCR信号通路实现。</a:t>
            </a:r>
          </a:p>
          <a:p>
            <a:r>
              <a:t>调控T细胞受体信号的抑制分子，如CTLA-4和PD-1，在维持免疫平衡中起关键作用。</a:t>
            </a:r>
          </a:p>
          <a:p>
            <a:r>
              <a:t>T细胞损伤中的细胞因子介导:</a:t>
            </a:r>
          </a:p>
          <a:p>
            <a:r>
              <a:t>细胞因子如干扰素和白细胞介素在T细胞损伤机制中发挥着重要作用。它们可以增强或抑制T细胞的活性。</a:t>
            </a:r>
          </a:p>
          <a:p>
            <a:r>
              <a:t>细胞因子介导的T细胞损伤通常与炎症反应和免疫应答有关。</a:t>
            </a:r>
          </a:p>
          <a:p>
            <a:r>
              <a:t>T细胞损伤的免疫调节:</a:t>
            </a:r>
          </a:p>
          <a:p>
            <a:r>
              <a:t>T细胞损伤机制中的免疫调节是维护免疫平衡和防止自身免疫疾病的重要机制。</a:t>
            </a:r>
          </a:p>
          <a:p>
            <a:r>
              <a:t>免疫调节可通过T细胞亚群（如调节性T细胞）和细胞因子（如IL-10和TGF-β）实现。</a:t>
            </a:r>
          </a:p>
          <a:p>
            <a:r>
              <a:t>新兴领域和趋势:</a:t>
            </a:r>
          </a:p>
          <a:p>
            <a:r>
              <a:t>免疫治疗已经成为T细胞损伤修复的研究热点。CAR-T细胞疗法和免疫检查点抑制剂是引人注目的发展趋势。</a:t>
            </a:r>
          </a:p>
          <a:p>
            <a:r>
              <a:t>基因编辑技术如CRISPR-Cas9也在T细胞治疗中探索，以增强T细胞的抗肿瘤活性。</a:t>
            </a:r>
          </a:p>
          <a:p>
            <a:r>
              <a:t>这些主题概括了T细胞损伤机制的关键方面，包括信号传导、免疫耐受、细胞因子介导、免疫调节以及当前的前沿研究趋势。这些信息将有助于深入理解T细胞的功能损伤和修复机制。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免疫记忆与修复</a:t>
            </a:r>
          </a:p>
        </p:txBody>
      </p:sp>
      <p:sp>
        <p:nvSpPr>
          <p:cNvPr id="3" name="Subtitle 2"/>
          <p:cNvSpPr>
            <a:spLocks noGrp="1"/>
          </p:cNvSpPr>
          <p:nvPr>
            <p:ph type="subTitle" idx="1"/>
          </p:nvPr>
        </p:nvSpPr>
        <p:spPr/>
        <p:txBody>
          <a:bodyPr/>
          <a:lstStyle/>
          <a:p>
            <a:r>
              <a:t>T细胞功能损伤修复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免疫记忆与修复</a:t>
            </a:r>
          </a:p>
        </p:txBody>
      </p:sp>
      <p:sp>
        <p:nvSpPr>
          <p:cNvPr id="3" name="Text Placeholder 2"/>
          <p:cNvSpPr>
            <a:spLocks noGrp="1"/>
          </p:cNvSpPr>
          <p:nvPr>
            <p:ph type="body" idx="1"/>
          </p:nvPr>
        </p:nvSpPr>
        <p:spPr/>
        <p:txBody>
          <a:bodyPr/>
          <a:lstStyle/>
          <a:p>
            <a:r>
              <a:t>免疫记忆的基本概念</a:t>
            </a:r>
          </a:p>
        </p:txBody>
      </p:sp>
      <p:sp>
        <p:nvSpPr>
          <p:cNvPr id="4" name="Content Placeholder 3"/>
          <p:cNvSpPr>
            <a:spLocks noGrp="1"/>
          </p:cNvSpPr>
          <p:nvPr>
            <p:ph sz="half" idx="2"/>
          </p:nvPr>
        </p:nvSpPr>
        <p:spPr/>
        <p:txBody>
          <a:bodyPr/>
          <a:lstStyle/>
          <a:p>
            <a:r>
              <a:t>免疫记忆的定义与重要性：免疫系统的核心特征之一是其具备对抗先前感染的能力，这一能力被称为免疫记忆。免疫记忆对于提供长期保护免受感染至关重要，它通过记录以往感染的信息，可以更快、更强烈地应对再次感染。</a:t>
            </a:r>
          </a:p>
          <a:p>
            <a:r>
              <a:t>T细胞在免疫记忆中的作用：T细胞是免疫系统中的关键成员之一，它们在免疫记忆的形成和维护中扮演着重要的角色。特别是CD8+细胞，它们能够识别感染的细胞并杀死它们，同时产生记忆细胞以应对未来感染。</a:t>
            </a:r>
          </a:p>
          <a:p/>
        </p:txBody>
      </p:sp>
      <p:sp>
        <p:nvSpPr>
          <p:cNvPr id="5" name="Text Placeholder 4"/>
          <p:cNvSpPr>
            <a:spLocks noGrp="1"/>
          </p:cNvSpPr>
          <p:nvPr>
            <p:ph type="body" idx="3"/>
          </p:nvPr>
        </p:nvSpPr>
        <p:spPr/>
        <p:txBody>
          <a:bodyPr/>
          <a:lstStyle/>
          <a:p>
            <a:r>
              <a:t>T细胞功能损伤修复的机制</a:t>
            </a:r>
          </a:p>
        </p:txBody>
      </p:sp>
      <p:sp>
        <p:nvSpPr>
          <p:cNvPr id="6" name="Content Placeholder 5"/>
          <p:cNvSpPr>
            <a:spLocks noGrp="1"/>
          </p:cNvSpPr>
          <p:nvPr>
            <p:ph sz="half" idx="4"/>
          </p:nvPr>
        </p:nvSpPr>
        <p:spPr/>
        <p:txBody>
          <a:bodyPr/>
          <a:lstStyle/>
          <a:p>
            <a:r>
              <a:t>损伤信号的感知与传导：当T细胞受到损伤，其表面受体会感知这一信号，启动一系列的信号传导通路。这些通路包括炎症反应、细胞凋亡和DNA修复等，以恢复T细胞的功能。</a:t>
            </a:r>
          </a:p>
          <a:p>
            <a:r>
              <a:t>自我修复与再生能力：T细胞具有一定的自我修复和再生能力，通过增殖并分化为不同亚群，如效应性T细胞和记忆T细胞，来维持其功能。这一过程涉及到干细胞样的特性，可以帮助损伤T细胞恢复。</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免疫记忆与修复</a:t>
            </a:r>
          </a:p>
        </p:txBody>
      </p:sp>
      <p:sp>
        <p:nvSpPr>
          <p:cNvPr id="3" name="Text Placeholder 2"/>
          <p:cNvSpPr>
            <a:spLocks noGrp="1"/>
          </p:cNvSpPr>
          <p:nvPr>
            <p:ph type="body" idx="1"/>
          </p:nvPr>
        </p:nvSpPr>
        <p:spPr/>
        <p:txBody>
          <a:bodyPr/>
          <a:lstStyle/>
          <a:p>
            <a:r>
              <a:t>免疫治疗与T细胞修复</a:t>
            </a:r>
          </a:p>
        </p:txBody>
      </p:sp>
      <p:sp>
        <p:nvSpPr>
          <p:cNvPr id="4" name="Content Placeholder 3"/>
          <p:cNvSpPr>
            <a:spLocks noGrp="1"/>
          </p:cNvSpPr>
          <p:nvPr>
            <p:ph sz="half" idx="2"/>
          </p:nvPr>
        </p:nvSpPr>
        <p:spPr/>
        <p:txBody>
          <a:bodyPr/>
          <a:lstStyle/>
          <a:p>
            <a:r>
              <a:t>CAR-T细胞疗法的原理：CAR-T细胞疗法是一种免疫治疗方法，通过工程化的T细胞来识别和杀伤癌细胞。这一治疗方法可用于恢复T细胞功能，特别是在癌症患者中。</a:t>
            </a:r>
          </a:p>
          <a:p>
            <a:r>
              <a:t>CRISPR-Cas9在T细胞修复中的应用：CRISPR-Cas9技术可以用于编辑T细胞的基因，以增强其免疫活性和修复功能。这一新兴领域为免疫治疗提供了前沿的可能性。</a:t>
            </a:r>
          </a:p>
          <a:p/>
        </p:txBody>
      </p:sp>
      <p:sp>
        <p:nvSpPr>
          <p:cNvPr id="5" name="Text Placeholder 4"/>
          <p:cNvSpPr>
            <a:spLocks noGrp="1"/>
          </p:cNvSpPr>
          <p:nvPr>
            <p:ph type="body" idx="3"/>
          </p:nvPr>
        </p:nvSpPr>
        <p:spPr/>
        <p:txBody>
          <a:bodyPr/>
          <a:lstStyle/>
          <a:p>
            <a:r>
              <a:t>免疫修复的临床应用</a:t>
            </a:r>
          </a:p>
        </p:txBody>
      </p:sp>
      <p:sp>
        <p:nvSpPr>
          <p:cNvPr id="6" name="Content Placeholder 5"/>
          <p:cNvSpPr>
            <a:spLocks noGrp="1"/>
          </p:cNvSpPr>
          <p:nvPr>
            <p:ph sz="half" idx="4"/>
          </p:nvPr>
        </p:nvSpPr>
        <p:spPr/>
        <p:txBody>
          <a:bodyPr/>
          <a:lstStyle/>
          <a:p>
            <a:r>
              <a:t>移植免疫学：免疫修复在器官移植领域有广泛的应用，帮助患者避免排斥反应并提高移植器官的存活率。</a:t>
            </a:r>
          </a:p>
          <a:p>
            <a:r>
              <a:t>自身免疫性疾病的治疗：一些自身免疫性疾病，如类风湿关节炎和炎症性肠病，可以通过调节和修复T细胞功能来进行治疗。</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免疫记忆与修复</a:t>
            </a:r>
          </a:p>
        </p:txBody>
      </p:sp>
      <p:sp>
        <p:nvSpPr>
          <p:cNvPr id="3" name="Text Placeholder 2"/>
          <p:cNvSpPr>
            <a:spLocks noGrp="1"/>
          </p:cNvSpPr>
          <p:nvPr>
            <p:ph type="body" idx="1"/>
          </p:nvPr>
        </p:nvSpPr>
        <p:spPr/>
        <p:txBody>
          <a:bodyPr/>
          <a:lstStyle/>
          <a:p>
            <a:r>
              <a:t>未来趋势与挑战</a:t>
            </a:r>
          </a:p>
        </p:txBody>
      </p:sp>
      <p:sp>
        <p:nvSpPr>
          <p:cNvPr id="4" name="Content Placeholder 3"/>
          <p:cNvSpPr>
            <a:spLocks noGrp="1"/>
          </p:cNvSpPr>
          <p:nvPr>
            <p:ph sz="half" idx="2"/>
          </p:nvPr>
        </p:nvSpPr>
        <p:spPr/>
        <p:txBody>
          <a:bodyPr/>
          <a:lstStyle/>
          <a:p>
            <a:r>
              <a:t>个性化免疫治疗：未来的免疫治疗将更加个性化，根据每个患者的特定免疫记忆和T细胞状态来制定治疗方案。</a:t>
            </a:r>
          </a:p>
          <a:p>
            <a:r>
              <a:t>免疫耐受性的研究：研究免疫耐受性的方法将有望开辟新的治疗途径，帮助避免自身免疫性疾病的发展。</a:t>
            </a:r>
          </a:p>
          <a:p>
            <a:r>
              <a:t>伦理和安全问题：随着免疫治疗的不断发展，伦理和安全问题将变得更为重要，需要综合考虑。</a:t>
            </a:r>
          </a:p>
          <a:p>
            <a:r>
              <a:t>这些主题内容将有助于理解T细胞功能损伤修复在免疫记忆与修复领域的重要性和前沿趋势。</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胞内修复机制</a:t>
            </a:r>
          </a:p>
        </p:txBody>
      </p:sp>
      <p:sp>
        <p:nvSpPr>
          <p:cNvPr id="3" name="Subtitle 2"/>
          <p:cNvSpPr>
            <a:spLocks noGrp="1"/>
          </p:cNvSpPr>
          <p:nvPr>
            <p:ph type="subTitle" idx="1"/>
          </p:nvPr>
        </p:nvSpPr>
        <p:spPr/>
        <p:txBody>
          <a:bodyPr/>
          <a:lstStyle/>
          <a:p>
            <a:r>
              <a:t>T细胞功能损伤修复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https://d.book118.com/308116101026006026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12</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12</vt:i4>
      </vt:variant>
    </vt:vector>
  </HeadingPairs>
  <TitlesOfParts>
    <vt:vector baseType="lpstr" size="26">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T细胞功能介绍</vt:lpstr>
      <vt:lpstr>T细胞功能介绍</vt:lpstr>
      <vt:lpstr>T细胞损伤机制</vt:lpstr>
      <vt:lpstr>T细胞损伤机制</vt:lpstr>
      <vt:lpstr>免疫记忆与修复</vt:lpstr>
      <vt:lpstr>免疫记忆与修复</vt:lpstr>
      <vt:lpstr>免疫记忆与修复</vt:lpstr>
      <vt:lpstr>免疫记忆与修复</vt:lpstr>
      <vt:lpstr>胞内修复机制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2024-09-03T05:52:44.226</cp:lastPrinted>
  <dcterms:created xsi:type="dcterms:W3CDTF">2024-09-02T21:52:44Z</dcterms:created>
  <dcterms:modified xsi:type="dcterms:W3CDTF">2024-09-02T21:52:46Z</dcterms:modified>
</cp:coreProperties>
</file>