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1A7DDB-4A33-4077-9F24-CD33B56482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0B8410-0A96-4D38-9537-FD2C745C35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9BA6B6-6881-4663-A6AB-10A70F4E69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4243AD-DDF7-4B19-857D-CC222FBDE5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203F2CB-A1F6-45A4-A3AF-5144DFF125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8B55E58-ACE2-42FA-8269-8A8E00F8D8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8063F87-8F95-45AC-84FD-81F69DE88D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11BDEC-7ED8-4E11-A7AA-8B4F118EA0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B3549F-BB80-43BD-BC36-27E76AFB72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467E34-B895-4630-ABAB-A71ADD4536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4B2E74-A277-49B6-95D7-CED15D712B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2.jpeg" /><Relationship Id="rId6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8122013020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公交公司安全员年度总结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安全员职责概述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2022年工作总结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安全员工作展望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安全培训与教育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安全事故处理与预防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优秀安全员评选与表彰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安全员职责概述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监控驾驶员行为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检查车辆安全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乘客安全宣传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处理突发事件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安全员职责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580" r="12580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831" r="12831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1327" r="11327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798" r="16798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确保驾驶员遵守交通规则和公司规章制度，防止疲劳驾驶和酒后驾驶。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定期对公交车进行安全检查，确保车辆设备完好，无安全隐患。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向乘客宣传安全乘车知识，提醒乘客注意安全事项，如系好安全带、不要携带危险品等。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在紧急情况下，如交通事故、火灾等，及时采取措施保障乘客安全。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作为公交车的安全守护者，安全员的工作直接关系到乘客的生命财产安全。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保障乘客安全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提高公交服务质量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维护社会稳定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安全、舒适是乘客对公交服务的最基本要求，安全员的工作是提高公交服务质量的重要一环。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公交车作为公共交通工具，其安全运行对于维护社会稳定具有重要意义。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安全员工作的重要性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2587" b="12587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根据公交公司的要求，制定年度、季度、月度安全工作计划，明确工作目标和任务。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制定安全工作计划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组织开展各种形式的安全宣传活动，提高乘客和驾驶员的安全意识。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开展安全宣传活动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定期对公交车进行安全检查和维护，确保车辆始终保持良好的运行状态。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定期检查和维护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详细记录安全工作情况，及时报告和处理各种安全隐患和事故。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记录和报告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安全员的工作内容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2022年工作总结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完成日常安全巡查任务，确保车辆和站点的安全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我们按照计划，对所有公交车辆和站点进行了全面的安全巡查，及时发现并处理了多起安全隐患。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组织安全培训和演练，提高员工安全意识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我们成功地组织了多次安全培训和演练活动，参与的员工数量达到全体员工的95%以上。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配合相关部门完成安全检查和整改工作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我们积极配合交通管理部门和其他相关部门，完成了多项安全检查和整改工作，进一步提高了公司的安全管理水平。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工作完成情况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部分员工对安全规定不够了解，执行力度不够。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加强员工安全培训，定期组织安全知识考核，确保员工对安全规定的掌握。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部分站点存在安全隐患，如消防设施不完善等。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对存在问题的站点进行整改，完善消防设施，加强日常巡查，确保站点安全。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部分车辆存在机械故障，影响行车安全。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加强车辆维修保养，定期对车辆进行检查，确保车辆机械状态良好。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遇到的问题和解决方案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419" r="334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4" r="325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我们成功地组织了多次安全培训和演练活动，提高了员工的安全意识。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亮点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部分站点和车辆的安全管理还存在一定的问题，需要进一步加强管理和改进。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不足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工作亮点和不足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安全员工作展望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定期组织安全培训课程，提高员工的安全意识和应对突发事件的能力。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继续加强安全培训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修订和完善安全管理制度，确保各项安全措施得到有效执行。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完善安全管理制度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定期对车辆、场站等设施进行安全检查，及时发现和消除安全隐患。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加大安全检查力度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引进和推广智能安全系统，提高安全管理效率和预警能力。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推广智能安全系统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未来一年的工作计划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611" r="2361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提升安全员工作效率的措施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简化工作流程，提高工作效率，确保安全员能够迅速响应和处理各类安全问题。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加强安全员之间的沟通与协作，形成高效的工作团队。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定期对安全员的工作进行评估和反馈，及时调整工作方法和策略。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针对安全员的岗位需求，提供专业培训课程，提高其专业技能和素质。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优化工作流程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加强团队协作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定期评估与反馈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提供专业培训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https://d.book118.com/308122013020006032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2024-09-09T10:30:13.136</cp:lastPrinted>
  <dcterms:created xsi:type="dcterms:W3CDTF">2024-09-09T02:30:13Z</dcterms:created>
  <dcterms:modified xsi:type="dcterms:W3CDTF">2024-09-09T02:30:15Z</dcterms:modified>
</cp:coreProperties>
</file>