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53753-FF94-4180-8020-51605301F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4D997-CB2B-4FF5-AE93-ABC7D6A19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D9311-81B3-42B0-B980-04B1A5271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79D8D-0504-4C2E-8363-EBB786493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3AD3D1-C631-40D1-A1AA-67E0D616F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BDAE47-7A9B-469E-872C-BC85C50D3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017615-CBE0-4C17-8BC3-53D0F1B14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56AE6-539A-4853-8CAE-01CFC9FC0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1C084-B18A-4AF7-B8DC-3109B6EC0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7FBD7-13CC-4BD0-AAF9-44B8D6C74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F069C-2FED-48E6-950F-6CB0146D1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2207204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翻身扣背肺炎预防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翻身扣背肺炎预防的重要性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翻身扣背的方法和技巧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翻身扣背肺炎预防的注意事项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翻身扣背肺炎预防的实践案例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翻身扣背肺炎预防的未来发展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翻身扣背肺炎预防的重要性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促进痰液排出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通过翻身扣背，可以刺激咳嗽反射，帮助痰液从肺部深处排出，减少肺部感染的风险。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改善肺通气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通过改变体位，有助于改善肺部通气，防止肺组织长时间受压，影响肺功能。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预防肺不张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翻身扣背有助于保持肺部扩张，预防肺不张的发生，降低肺炎的风险。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翻身扣背对预防肺炎的作用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肺炎可能导致肺部炎症和肿胀，使呼吸变得困难，严重时可能导致呼吸衰竭。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肺炎可能导致高热、寒战、头痛、肌肉酸痛等全身症状，影响患者的正常生活和工作。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肺炎可能引发其他严重的并发症，如心脏疾病、感染性休克等，甚至危及生命。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肺炎的危害和影响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通过预防肺炎，可以降低患者患病风险，提高生活质量。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168" r="2216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降低肺炎的发病率可以减轻医疗系统的负担，使医疗资源得到更合理的分配。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预防肺炎是促进个人和社区整体健康的重要措施之一。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翻身扣背肺炎预防的必要性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翻身扣背的方法和技巧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将宝宝的身体轻轻转动，使头部、肩膀和臀部保持在同一直线上，保持身体伸展，避免扭曲。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500" b="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侧卧式翻身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将宝宝的双脚交叉，用一只手放在宝宝的腰部，轻轻地将宝宝推向一侧，直至完成翻身。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仰卧式翻身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如果宝宝无法独立完成翻身，家长可以轻轻帮助宝宝完成翻身动作。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辅助翻身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正确的翻身姿势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将手指并拢，形成一个空心状，然后从下往上、从外向内轻拍宝宝的背部。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792" b="9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手指并拢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拍背的力度要适中，以宝宝能够感受到震动但不会感到疼痛为宜。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力度适中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500" r="2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167" b="4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每次扣背的时间不宜过长，一般建议每次5-10分钟，每天2-3次。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扣背时间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扣背的正确手法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频率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根据宝宝的年龄和具体情况，翻身扣背的频率也有所不同。一般来说，新生儿需要每2-3小时翻身一次，随着年龄的增长，频率可以逐渐降低。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每次翻身扣背的时间也有一定的限制，一般建议在喂奶前或喂奶后1小时进行，以免影响宝宝的消化。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翻身扣背的频率和时间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翻身扣背肺炎预防的注意事项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https://d.book118.com/308122072044006037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2024-09-17T02:42:13.543</cp:lastPrinted>
  <dcterms:created xsi:type="dcterms:W3CDTF">2024-09-16T18:42:13Z</dcterms:created>
  <dcterms:modified xsi:type="dcterms:W3CDTF">2024-09-16T18:42:15Z</dcterms:modified>
</cp:coreProperties>
</file>