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6D3CE1-924F-4C6A-B1D0-9D4FDBBCE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273EB5-241A-41B3-88AF-3E1F0848B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1B8D25-AF82-4193-B801-B3F3A69D5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F6451E-DA7D-4280-9D20-DAD1CD7D74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A475F5-376C-45B9-B7BF-1CB6ADF926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D3D389-24D1-4DEF-9859-D9814323C1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C1A7FE-457D-475B-9EBC-5AB893BCF6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7799FB-4EC8-436C-B350-DACB980013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D908DD-961B-4DAB-99D5-6ADCDAEE27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39B08C-178F-42AA-BE92-62EE5E927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08680-0DCC-403C-84D1-0F1363437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23027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心理疾病防治与心理咨询的相互促进</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心理疾病防治概述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心理咨询在心理疾病防治中的作用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心理疾病防治与心理咨询的相互促进关系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案例分析：心理疾病防治与心理咨询的实践应用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随着社会压力的增大，心理疾病问题日益突出，心理疾病防治和心理咨询的需求不断增加。</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心理疾病防治和心理咨询是两个相互关联的领域，防治工作可以为心理咨询提供基础和支持，心理咨询则可以为防治工作提供专业指导和帮助。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报告将重点探讨心理疾病防治和心理咨询相互促进的具体措施和方法，包括政策制定、机构合作、人才培养等方面。</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本报告将全面介绍心理疾病防治和心理咨询的现状、发展趋势和相互促进的必要性。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心理疾病防治概述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抑郁症是一种常见的心理疾病，以持续的情绪低落、兴趣丧失和精力减退为主要特征。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抑郁症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焦虑症是一种以焦虑情绪为主要表现的心理疾病，常常伴随着紧张、不安和恐惧等情绪体验。</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焦虑症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强迫症是一种以反复出现的强迫思维和行为为特征的心理疾病，患者常常感到无法自控地重复某些行为或思考。</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强迫症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精神分裂症是一种严重的精神疾病，以幻觉、妄想、情感淡漠、行为异常为主要表现。</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精神分裂症</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心理疾病的定义与分类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心理疾病可能导致患者产生持续的负面情绪和心理压力，影响日常生活和工作。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家庭和社会负担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身体健康问题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心理疾病可能给家庭和社会带来负担，如经济负担、照顾负担等。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长期的心理压力可能导致身体健康问题，如失眠、头痛、消化系统问题等。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心理疾病的危害与影响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通过宣传教育等方式提高公众对心理疾病的认知和理解，减少歧视和误解。</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提高公众认识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建立心理健康服务体系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早期干预和治疗</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自我调节和管理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建立健全的心理健康服务体系，提供心理咨询、治疗和康复等服务。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对心理疾病进行早期干预和治疗，有助于减轻症状、预防复发和提高治愈率。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鼓励患者进行自我调节和管理，如通过锻炼、放松训练、冥想等方式缓解压力和改善情绪。</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心理疾病的防治策略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心理咨询在心理疾病防治中的作用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心理咨询是指通过与专业的心理咨询师进行交流，解决个人在情绪、认知、行为等方面的问题，以促进个人的心理健康和幸福感。</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心理咨询的目的在于帮助个体识别和解决心理问题，提高心理素质和应对压力的能力，促进个人的全面发展和成长。</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心理咨询的定义与目的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心理咨询在心理疾病防治中的优势</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心理咨询可以帮助个体及时发现和解决心理问题，避免问题恶化成为心理疾病。</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心理咨询师具备专业的知识和技能，能够提供个性化的咨询方案，针对不同个体的特点和需求进行有效的干预。</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心理咨询强调预防和早期干预，有助于降低心理疾病的发病率和复发率。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https://d.book118.com/308123027072006031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2024-09-08T12:38:53.719</cp:lastPrinted>
  <dcterms:created xsi:type="dcterms:W3CDTF">2024-09-08T04:38:53Z</dcterms:created>
  <dcterms:modified xsi:type="dcterms:W3CDTF">2024-09-08T04:38:55Z</dcterms:modified>
</cp:coreProperties>
</file>