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D14230D-E7B4-4964-A732-0A1ACA44BFD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31DA1-BDDA-457D-8EEC-E09BC2F61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D64E8-1B2F-40FD-AB6E-79508C6D6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7A328-00A2-4725-AFD7-4E02A2D9F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7DF73-507C-41DD-9D72-6C81EBD36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B3B0E1-DAF6-4399-985B-84DEAE59E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8FA53D-D310-48AC-B42E-96624D226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6C4996-D908-47A3-A398-A8588E2D6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735E0-ED3E-4BDF-BABA-172D52F5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B2D8E-0574-4E66-AA8E-4F563BC0A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21376-52D2-4DC3-8F05-4FB0BE273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15A58-6A0A-486F-9502-05726E90A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69D0466-C7C6-46D1-B680-7C6F7593433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1985999-8053-4A91-AAA4-69F80F5F0E6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2304201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气管切开病人的教学查房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气管切开病人的概述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气管切开手术的适应症和禁忌症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气管切开后的并发症及处理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气管切开病人的营养支持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气管切开病人的康复训练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气管切开病人的心理支持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气管切开病人的复诊与随访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气管切开病人的概述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7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7873200" y="13716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并发症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呼吸道感染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呼吸不畅等问题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密切监测生命体征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监测气道状态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气管切开病人的特点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气道管理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需要长期气道管理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需要特殊护理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3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气管切开术后的生活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气管切开术后患者需要接受气道护理和康复训练。生活中需要特殊的呼吸器具和保健措施。长期护理和支持是气管切开病人康复的重要环节。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59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气管切开病人的特点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气管切开病人需长期气道管理，如呼吸器具。并发症包括呼吸道感染、呼吸不畅等。需要密切监测生命体征和气道状态。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气管切开手术的适应症和禁忌症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气管切开手术的适应症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气管切开手术适用于气道严重阻塞、呼吸衰竭等症状严重的患者。该手术能够迅速建立气道通畅，保障患者的呼吸功能。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凝血功能检查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凝血酶时间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部分凝血活酶时间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术前护理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消毒手术部位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解释手术风险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手术前准备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检查患者呼吸功能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观察呼吸频率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检测氧饱和度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气管切开后的并发症及处理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呼吸道感染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气管切开病人容易发生呼吸道感染，导致呼吸不畅。患者可能出现发热、咳嗽等症状，及时有效的抗感染治疗是关键，必须密切监测病情变化，确保及时干预和治疗。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02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8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导管护理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定期更换导管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观察导管通畅情况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伤口护理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定期更换敷料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观察伤口愈合情况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4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情绪护理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倾听患者心声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关心病人的情绪变化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术后护理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气道护理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定期护理气管导管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保持呼吸道通畅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41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42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43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44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患者护理要点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气管切开病人术后需要特殊的护理，包括气道护理、导管护理等。护理人员需要具备相关技能，确保患者的安全和舒适。在护理过程中，还要关注患者的心理状态，积极沟通，让患者感受到关怀和支持。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5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5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气管切开病人的营养支持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3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4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5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7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提供适当营养支持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根据具体情况进行补充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0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监测营养状况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密切关注患者的营养需求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3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营养补充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7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体力消耗增加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因呼吸问题导致的情况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9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0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420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421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422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423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3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营养支持的护理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护理人员需密切配合营养师的指导，确保患者获得足够的营养支持。同时，需要对患者的营养状况进行定期监测，及时调整饮食计划，以确保患者获得充分的营养支持。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3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43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5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https://d.book118.com/308123042012006050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气管切开病人的教学查房</vt:lpstr>
      <vt:lpstr>目录</vt:lpstr>
      <vt:lpstr>第1章 气管切开病人的概述</vt:lpstr>
      <vt:lpstr>气管切开病人的特点</vt:lpstr>
      <vt:lpstr>气管切开术后的生活</vt:lpstr>
      <vt:lpstr> </vt:lpstr>
      <vt:lpstr>第2章 气管切开手术的适应症和禁忌症</vt:lpstr>
      <vt:lpstr> </vt:lpstr>
      <vt:lpstr>手术前准备</vt:lpstr>
      <vt:lpstr>第3章 气管切开后的并发症及处理</vt:lpstr>
      <vt:lpstr>呼吸道感染</vt:lpstr>
      <vt:lpstr>术后护理</vt:lpstr>
      <vt:lpstr> </vt:lpstr>
      <vt:lpstr>第4章 气管切开病人的营养支持</vt:lpstr>
      <vt:lpstr>营养补充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2024-09-29T16:27:12.653</cp:lastPrinted>
  <dcterms:created xsi:type="dcterms:W3CDTF">2024-09-29T08:27:12Z</dcterms:created>
  <dcterms:modified xsi:type="dcterms:W3CDTF">2024-09-29T08:27:14Z</dcterms:modified>
</cp:coreProperties>
</file>