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6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image" Target="../media/image2.svg" /><Relationship Id="rId13" Type="http://schemas.openxmlformats.org/officeDocument/2006/relationships/tags" Target="../tags/tag11.xml" /><Relationship Id="rId14" Type="http://schemas.openxmlformats.org/officeDocument/2006/relationships/image" Target="../media/image3.png" /><Relationship Id="rId15" Type="http://schemas.openxmlformats.org/officeDocument/2006/relationships/image" Target="../media/image4.svg" /><Relationship Id="rId16" Type="http://schemas.openxmlformats.org/officeDocument/2006/relationships/tags" Target="../tags/tag12.xml" /><Relationship Id="rId17" Type="http://schemas.openxmlformats.org/officeDocument/2006/relationships/image" Target="../media/image5.png" /><Relationship Id="rId18" Type="http://schemas.openxmlformats.org/officeDocument/2006/relationships/image" Target="../media/image6.svg" /><Relationship Id="rId19" Type="http://schemas.openxmlformats.org/officeDocument/2006/relationships/tags" Target="../tags/tag13.xml" /><Relationship Id="rId2" Type="http://schemas.openxmlformats.org/officeDocument/2006/relationships/tags" Target="../tags/tag2.xml" /><Relationship Id="rId20" Type="http://schemas.openxmlformats.org/officeDocument/2006/relationships/image" Target="../media/image7.png" /><Relationship Id="rId21" Type="http://schemas.openxmlformats.org/officeDocument/2006/relationships/image" Target="../media/image8.svg" /><Relationship Id="rId22" Type="http://schemas.openxmlformats.org/officeDocument/2006/relationships/tags" Target="../tags/tag14.xml" /><Relationship Id="rId23" Type="http://schemas.openxmlformats.org/officeDocument/2006/relationships/image" Target="../media/image9.png" /><Relationship Id="rId24" Type="http://schemas.openxmlformats.org/officeDocument/2006/relationships/image" Target="../media/image10.svg" /><Relationship Id="rId25" Type="http://schemas.openxmlformats.org/officeDocument/2006/relationships/tags" Target="../tags/tag15.xml" /><Relationship Id="rId26" Type="http://schemas.openxmlformats.org/officeDocument/2006/relationships/image" Target="../media/image11.png" /><Relationship Id="rId27" Type="http://schemas.openxmlformats.org/officeDocument/2006/relationships/image" Target="../media/image12.svg" /><Relationship Id="rId28" Type="http://schemas.openxmlformats.org/officeDocument/2006/relationships/tags" Target="../tags/tag16.xml" /><Relationship Id="rId29" Type="http://schemas.openxmlformats.org/officeDocument/2006/relationships/tags" Target="../tags/tag17.xml" /><Relationship Id="rId3" Type="http://schemas.openxmlformats.org/officeDocument/2006/relationships/tags" Target="../tags/tag3.xml" /><Relationship Id="rId30" Type="http://schemas.openxmlformats.org/officeDocument/2006/relationships/tags" Target="../tags/tag18.xml" /><Relationship Id="rId31" Type="http://schemas.openxmlformats.org/officeDocument/2006/relationships/tags" Target="../tags/tag19.xml" /><Relationship Id="rId32" Type="http://schemas.openxmlformats.org/officeDocument/2006/relationships/tags" Target="../tags/tag20.xml" /><Relationship Id="rId33" Type="http://schemas.openxmlformats.org/officeDocument/2006/relationships/tags" Target="../tags/tag21.xml" /><Relationship Id="rId34" Type="http://schemas.openxmlformats.org/officeDocument/2006/relationships/tags" Target="../tags/tag22.xml" /><Relationship Id="rId35" Type="http://schemas.openxmlformats.org/officeDocument/2006/relationships/tags" Target="../tags/tag23.xml" /><Relationship Id="rId36" Type="http://schemas.openxmlformats.org/officeDocument/2006/relationships/tags" Target="../tags/tag24.xml" /><Relationship Id="rId37" Type="http://schemas.openxmlformats.org/officeDocument/2006/relationships/tags" Target="../tags/tag25.xml" /><Relationship Id="rId38" Type="http://schemas.openxmlformats.org/officeDocument/2006/relationships/tags" Target="../tags/tag26.xml" /><Relationship Id="rId39" Type="http://schemas.openxmlformats.org/officeDocument/2006/relationships/tags" Target="../tags/tag27.xml" /><Relationship Id="rId4" Type="http://schemas.openxmlformats.org/officeDocument/2006/relationships/tags" Target="../tags/tag4.xml" /><Relationship Id="rId40" Type="http://schemas.openxmlformats.org/officeDocument/2006/relationships/tags" Target="../tags/tag28.xml" /><Relationship Id="rId41" Type="http://schemas.openxmlformats.org/officeDocument/2006/relationships/tags" Target="../tags/tag29.xml" /><Relationship Id="rId42" Type="http://schemas.openxmlformats.org/officeDocument/2006/relationships/tags" Target="../tags/tag30.xml" /><Relationship Id="rId43" Type="http://schemas.openxmlformats.org/officeDocument/2006/relationships/tags" Target="../tags/tag31.xml" /><Relationship Id="rId44" Type="http://schemas.openxmlformats.org/officeDocument/2006/relationships/tags" Target="../tags/tag32.xml" /><Relationship Id="rId45" Type="http://schemas.openxmlformats.org/officeDocument/2006/relationships/tags" Target="../tags/tag33.xml" /><Relationship Id="rId46" Type="http://schemas.openxmlformats.org/officeDocument/2006/relationships/tags" Target="../tags/tag34.xml" /><Relationship Id="rId47" Type="http://schemas.openxmlformats.org/officeDocument/2006/relationships/tags" Target="../tags/tag35.xml" /><Relationship Id="rId48" Type="http://schemas.openxmlformats.org/officeDocument/2006/relationships/tags" Target="../tags/tag36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image" Target="../media/image15.png" /><Relationship Id="rId11" Type="http://schemas.openxmlformats.org/officeDocument/2006/relationships/image" Target="../media/image16.svg" /><Relationship Id="rId12" Type="http://schemas.openxmlformats.org/officeDocument/2006/relationships/tags" Target="../tags/tag49.xml" /><Relationship Id="rId13" Type="http://schemas.openxmlformats.org/officeDocument/2006/relationships/image" Target="../media/image17.png" /><Relationship Id="rId14" Type="http://schemas.openxmlformats.org/officeDocument/2006/relationships/image" Target="../media/image18.svg" /><Relationship Id="rId15" Type="http://schemas.openxmlformats.org/officeDocument/2006/relationships/tags" Target="../tags/tag50.xml" /><Relationship Id="rId16" Type="http://schemas.openxmlformats.org/officeDocument/2006/relationships/image" Target="../media/image19.png" /><Relationship Id="rId17" Type="http://schemas.openxmlformats.org/officeDocument/2006/relationships/image" Target="../media/image20.svg" /><Relationship Id="rId18" Type="http://schemas.openxmlformats.org/officeDocument/2006/relationships/tags" Target="../tags/tag51.xml" /><Relationship Id="rId19" Type="http://schemas.openxmlformats.org/officeDocument/2006/relationships/image" Target="../media/image21.png" /><Relationship Id="rId2" Type="http://schemas.openxmlformats.org/officeDocument/2006/relationships/tags" Target="../tags/tag43.xml" /><Relationship Id="rId20" Type="http://schemas.openxmlformats.org/officeDocument/2006/relationships/image" Target="../media/image22.svg" /><Relationship Id="rId21" Type="http://schemas.openxmlformats.org/officeDocument/2006/relationships/tags" Target="../tags/tag52.xml" /><Relationship Id="rId22" Type="http://schemas.openxmlformats.org/officeDocument/2006/relationships/image" Target="../media/image23.png" /><Relationship Id="rId23" Type="http://schemas.openxmlformats.org/officeDocument/2006/relationships/image" Target="../media/image24.svg" /><Relationship Id="rId24" Type="http://schemas.openxmlformats.org/officeDocument/2006/relationships/tags" Target="../tags/tag53.xml" /><Relationship Id="rId25" Type="http://schemas.openxmlformats.org/officeDocument/2006/relationships/tags" Target="../tags/tag54.xml" /><Relationship Id="rId26" Type="http://schemas.openxmlformats.org/officeDocument/2006/relationships/tags" Target="../tags/tag55.xml" /><Relationship Id="rId27" Type="http://schemas.openxmlformats.org/officeDocument/2006/relationships/tags" Target="../tags/tag56.xml" /><Relationship Id="rId28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3.png" /><Relationship Id="rId8" Type="http://schemas.openxmlformats.org/officeDocument/2006/relationships/image" Target="../media/image14.svg" /><Relationship Id="rId9" Type="http://schemas.openxmlformats.org/officeDocument/2006/relationships/tags" Target="../tags/tag4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image" Target="../media/image26.svg" /><Relationship Id="rId11" Type="http://schemas.openxmlformats.org/officeDocument/2006/relationships/tags" Target="../tags/tag61.xml" /><Relationship Id="rId12" Type="http://schemas.openxmlformats.org/officeDocument/2006/relationships/image" Target="../media/image27.png" /><Relationship Id="rId13" Type="http://schemas.openxmlformats.org/officeDocument/2006/relationships/image" Target="../media/image28.svg" /><Relationship Id="rId14" Type="http://schemas.openxmlformats.org/officeDocument/2006/relationships/tags" Target="../tags/tag62.xml" /><Relationship Id="rId15" Type="http://schemas.openxmlformats.org/officeDocument/2006/relationships/image" Target="../media/image7.png" /><Relationship Id="rId16" Type="http://schemas.openxmlformats.org/officeDocument/2006/relationships/image" Target="../media/image8.svg" /><Relationship Id="rId17" Type="http://schemas.openxmlformats.org/officeDocument/2006/relationships/tags" Target="../tags/tag63.xml" /><Relationship Id="rId18" Type="http://schemas.openxmlformats.org/officeDocument/2006/relationships/image" Target="../media/image29.png" /><Relationship Id="rId19" Type="http://schemas.openxmlformats.org/officeDocument/2006/relationships/image" Target="../media/image30.svg" /><Relationship Id="rId2" Type="http://schemas.openxmlformats.org/officeDocument/2006/relationships/tags" Target="../tags/tag58.xml" /><Relationship Id="rId20" Type="http://schemas.openxmlformats.org/officeDocument/2006/relationships/tags" Target="../tags/tag64.xml" /><Relationship Id="rId21" Type="http://schemas.openxmlformats.org/officeDocument/2006/relationships/image" Target="../media/image31.png" /><Relationship Id="rId22" Type="http://schemas.openxmlformats.org/officeDocument/2006/relationships/image" Target="../media/image32.svg" /><Relationship Id="rId23" Type="http://schemas.openxmlformats.org/officeDocument/2006/relationships/tags" Target="../tags/tag65.xml" /><Relationship Id="rId24" Type="http://schemas.openxmlformats.org/officeDocument/2006/relationships/tags" Target="../tags/tag66.xml" /><Relationship Id="rId25" Type="http://schemas.openxmlformats.org/officeDocument/2006/relationships/tags" Target="../tags/tag67.xml" /><Relationship Id="rId26" Type="http://schemas.openxmlformats.org/officeDocument/2006/relationships/tags" Target="../tags/tag68.xml" /><Relationship Id="rId27" Type="http://schemas.openxmlformats.org/officeDocument/2006/relationships/tags" Target="../tags/tag69.xml" /><Relationship Id="rId28" Type="http://schemas.openxmlformats.org/officeDocument/2006/relationships/slideMaster" Target="../slideMasters/slideMaster2.xml" /><Relationship Id="rId3" Type="http://schemas.openxmlformats.org/officeDocument/2006/relationships/image" Target="../media/image13.png" /><Relationship Id="rId4" Type="http://schemas.openxmlformats.org/officeDocument/2006/relationships/image" Target="../media/image14.svg" /><Relationship Id="rId5" Type="http://schemas.openxmlformats.org/officeDocument/2006/relationships/tags" Target="../tags/tag59.xml" /><Relationship Id="rId6" Type="http://schemas.openxmlformats.org/officeDocument/2006/relationships/image" Target="../media/image3.png" /><Relationship Id="rId7" Type="http://schemas.openxmlformats.org/officeDocument/2006/relationships/image" Target="../media/image4.svg" /><Relationship Id="rId8" Type="http://schemas.openxmlformats.org/officeDocument/2006/relationships/tags" Target="../tags/tag60.xml" /><Relationship Id="rId9" Type="http://schemas.openxmlformats.org/officeDocument/2006/relationships/image" Target="../media/image25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212908-B74A-4C9A-A5C2-7F7315A46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0F5965-6F24-420B-AF8B-05BBB541C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395DC-0407-46E0-B56E-CBCF47A8A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90F6A0-212B-4CEA-B4B5-0CBA37979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A2CDF3-EAF5-42AC-BF95-7744AF7E7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E84D2C-F481-474F-B478-C921D8DA1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8E50FE-BB3B-4885-AF90-A55756C34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E892C1-8E74-4592-ACDC-9D5BA0CC4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45BA8B-AAC9-437A-9099-799577DF5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1A52AC-C928-462B-8891-1C22C3511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C2851-FB44-49A8-814B-4C992464D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24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7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9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20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15" name="5" descr="5资源 6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3" descr="6资源 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7" name="7" descr="4资源 5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7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8" name="1" descr="1资源 2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9" name="2" descr="2资源 3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3">
            <a:extLst>
              <a:ext uri="{96DAC541-7B7A-43D3-8B79-37D633B846F1}">
                <asvg:svgBlip xmlns:asvg="http://schemas.microsoft.com/office/drawing/2016/SVG/main" r:embed="rId24"/>
              </a:ext>
            </a:extLst>
          </a:blip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0" name="6" descr="3资源 4"/>
          <p:cNvPicPr>
            <a:picLocks noChangeAspect="1"/>
          </p:cNvPicPr>
          <p:nvPr>
            <p:custDataLst>
              <p:tags r:id="rId28"/>
            </p:custDataLst>
          </p:nvPr>
        </p:nvPicPr>
        <p:blipFill>
          <a:blip r:embed="rId26">
            <a:extLst>
              <a:ext uri="{96DAC541-7B7A-43D3-8B79-37D633B846F1}">
                <asvg:svgBlip xmlns:asvg="http://schemas.microsoft.com/office/drawing/2016/SVG/main" r:embed="rId27"/>
              </a:ext>
            </a:extLst>
          </a:blip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1" name="椭圆 10"/>
          <p:cNvSpPr/>
          <p:nvPr>
            <p:custDataLst>
              <p:tags r:id="rId29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椭圆 12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4" name="椭圆 13"/>
          <p:cNvSpPr/>
          <p:nvPr>
            <p:custDataLst>
              <p:tags r:id="rId31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1" name="椭圆 20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2" name="椭圆 21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3" name="椭圆 22"/>
          <p:cNvSpPr/>
          <p:nvPr>
            <p:custDataLst>
              <p:tags r:id="rId34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5" name="椭圆 24"/>
          <p:cNvSpPr/>
          <p:nvPr>
            <p:custDataLst>
              <p:tags r:id="rId35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6" name="椭圆 25"/>
          <p:cNvSpPr>
            <a:spLocks noChangeAspect="1"/>
          </p:cNvSpPr>
          <p:nvPr>
            <p:custDataLst>
              <p:tags r:id="rId36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7" name="椭圆 26"/>
          <p:cNvSpPr/>
          <p:nvPr>
            <p:custDataLst>
              <p:tags r:id="rId37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9" name="椭圆 28"/>
          <p:cNvSpPr>
            <a:spLocks noChangeAspect="1"/>
          </p:cNvSpPr>
          <p:nvPr>
            <p:custDataLst>
              <p:tags r:id="rId38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1" name="椭圆 30"/>
          <p:cNvSpPr/>
          <p:nvPr>
            <p:custDataLst>
              <p:tags r:id="rId40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2" name="矩形 31"/>
          <p:cNvSpPr/>
          <p:nvPr>
            <p:custDataLst>
              <p:tags r:id="rId41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3" name="矩形 32"/>
          <p:cNvSpPr/>
          <p:nvPr>
            <p:custDataLst>
              <p:tags r:id="rId42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4" name="椭圆 33"/>
          <p:cNvSpPr>
            <a:spLocks noChangeAspect="1"/>
          </p:cNvSpPr>
          <p:nvPr>
            <p:custDataLst>
              <p:tags r:id="rId43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5" name="椭圆 34"/>
          <p:cNvSpPr/>
          <p:nvPr>
            <p:custDataLst>
              <p:tags r:id="rId44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6" name="椭圆 35"/>
          <p:cNvSpPr>
            <a:spLocks noChangeAspect="1"/>
          </p:cNvSpPr>
          <p:nvPr>
            <p:custDataLst>
              <p:tags r:id="rId45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9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71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2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73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5" descr="5资源 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6" name="3" descr="6资源 7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4" descr="7资源 8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3" name="7" descr="4资源 5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15" name="2" descr="2资源 3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6" name="6" descr="3资源 4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2">
            <a:extLst>
              <a:ext uri="{96DAC541-7B7A-43D3-8B79-37D633B846F1}">
                <asvg:svgBlip xmlns:asvg="http://schemas.microsoft.com/office/drawing/2016/SVG/main" r:embed="rId23"/>
              </a:ext>
            </a:extLst>
          </a:blip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5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14" name="5" descr="5资源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7" name="3" descr="6资源 7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8" name="4" descr="7资源 8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9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10" name="1" descr="1资源 2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6" descr="3资源 4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1">
            <a:extLst>
              <a:ext uri="{96DAC541-7B7A-43D3-8B79-37D633B846F1}">
                <asvg:svgBlip xmlns:asvg="http://schemas.microsoft.com/office/drawing/2016/SVG/main" r:embed="rId22"/>
              </a:ext>
            </a:extLst>
          </a:blip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3" name="矩形 12"/>
          <p:cNvSpPr/>
          <p:nvPr>
            <p:custDataLst>
              <p:tags r:id="rId24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8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22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24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5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6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7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8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9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3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7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9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1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3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4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5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6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7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17" Type="http://schemas.openxmlformats.org/officeDocument/2006/relationships/tags" Target="../tags/tag195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6.xml" /><Relationship Id="rId11" Type="http://schemas.openxmlformats.org/officeDocument/2006/relationships/tags" Target="../tags/tag257.xml" /><Relationship Id="rId12" Type="http://schemas.openxmlformats.org/officeDocument/2006/relationships/tags" Target="../tags/tag258.xml" /><Relationship Id="rId13" Type="http://schemas.openxmlformats.org/officeDocument/2006/relationships/tags" Target="../tags/tag259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Relationship Id="rId7" Type="http://schemas.openxmlformats.org/officeDocument/2006/relationships/tags" Target="../tags/tag253.xml" /><Relationship Id="rId8" Type="http://schemas.openxmlformats.org/officeDocument/2006/relationships/tags" Target="../tags/tag254.xml" /><Relationship Id="rId9" Type="http://schemas.openxmlformats.org/officeDocument/2006/relationships/tags" Target="../tags/tag25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0.xml" /><Relationship Id="rId3" Type="http://schemas.openxmlformats.org/officeDocument/2006/relationships/tags" Target="../tags/tag261.xml" /><Relationship Id="rId4" Type="http://schemas.openxmlformats.org/officeDocument/2006/relationships/tags" Target="../tags/tag26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3.xml" /><Relationship Id="rId3" Type="http://schemas.openxmlformats.org/officeDocument/2006/relationships/tags" Target="../tags/tag264.xml" /><Relationship Id="rId4" Type="http://schemas.openxmlformats.org/officeDocument/2006/relationships/tags" Target="../tags/tag265.xml" /><Relationship Id="rId5" Type="http://schemas.openxmlformats.org/officeDocument/2006/relationships/tags" Target="../tags/tag266.xml" /><Relationship Id="rId6" Type="http://schemas.openxmlformats.org/officeDocument/2006/relationships/tags" Target="../tags/tag26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231420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37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38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运动伤害的预防与处理方法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3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43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7849870" y="389191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序号"/>
          <p:cNvSpPr txBox="1"/>
          <p:nvPr>
            <p:custDataLst>
              <p:tags r:id="rId6"/>
            </p:custDataLst>
          </p:nvPr>
        </p:nvSpPr>
        <p:spPr>
          <a:xfrm>
            <a:off x="721550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46" name="标题"/>
          <p:cNvSpPr txBox="1"/>
          <p:nvPr>
            <p:custDataLst>
              <p:tags r:id="rId7"/>
            </p:custDataLst>
          </p:nvPr>
        </p:nvSpPr>
        <p:spPr>
          <a:xfrm>
            <a:off x="794512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增强身体素质和免疫力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48" name="直接连接符 47"/>
          <p:cNvCxnSpPr/>
          <p:nvPr>
            <p:custDataLst>
              <p:tags r:id="rId8"/>
            </p:custDataLst>
          </p:nvPr>
        </p:nvCxnSpPr>
        <p:spPr>
          <a:xfrm flipH="1" flipV="1">
            <a:off x="4658360" y="389191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序号"/>
          <p:cNvSpPr txBox="1"/>
          <p:nvPr>
            <p:custDataLst>
              <p:tags r:id="rId9"/>
            </p:custDataLst>
          </p:nvPr>
        </p:nvSpPr>
        <p:spPr>
          <a:xfrm>
            <a:off x="402399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51" name="标题"/>
          <p:cNvSpPr txBox="1"/>
          <p:nvPr>
            <p:custDataLst>
              <p:tags r:id="rId10"/>
            </p:custDataLst>
          </p:nvPr>
        </p:nvSpPr>
        <p:spPr>
          <a:xfrm>
            <a:off x="475361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如何预防特定运动项目的伤害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3" name="直接连接符 32"/>
          <p:cNvCxnSpPr/>
          <p:nvPr>
            <p:custDataLst>
              <p:tags r:id="rId11"/>
            </p:custDataLst>
          </p:nvPr>
        </p:nvCxnSpPr>
        <p:spPr>
          <a:xfrm flipH="1" flipV="1">
            <a:off x="3062605" y="191579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序号"/>
          <p:cNvSpPr txBox="1"/>
          <p:nvPr>
            <p:custDataLst>
              <p:tags r:id="rId12"/>
            </p:custDataLst>
          </p:nvPr>
        </p:nvSpPr>
        <p:spPr>
          <a:xfrm>
            <a:off x="242824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36" name="标题"/>
          <p:cNvSpPr txBox="1"/>
          <p:nvPr>
            <p:custDataLst>
              <p:tags r:id="rId13"/>
            </p:custDataLst>
          </p:nvPr>
        </p:nvSpPr>
        <p:spPr>
          <a:xfrm>
            <a:off x="315785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运动伤害的预防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58" name="直接连接符 57"/>
          <p:cNvCxnSpPr/>
          <p:nvPr>
            <p:custDataLst>
              <p:tags r:id="rId14"/>
            </p:custDataLst>
          </p:nvPr>
        </p:nvCxnSpPr>
        <p:spPr>
          <a:xfrm flipH="1" flipV="1">
            <a:off x="6254115" y="191579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序号"/>
          <p:cNvSpPr txBox="1"/>
          <p:nvPr>
            <p:custDataLst>
              <p:tags r:id="rId15"/>
            </p:custDataLst>
          </p:nvPr>
        </p:nvSpPr>
        <p:spPr>
          <a:xfrm>
            <a:off x="561975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61" name="标题"/>
          <p:cNvSpPr txBox="1"/>
          <p:nvPr>
            <p:custDataLst>
              <p:tags r:id="rId16"/>
            </p:custDataLst>
          </p:nvPr>
        </p:nvSpPr>
        <p:spPr>
          <a:xfrm>
            <a:off x="634936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运动伤害的处理方法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63" name="直接连接符 62"/>
          <p:cNvCxnSpPr/>
          <p:nvPr>
            <p:custDataLst>
              <p:tags r:id="rId17"/>
            </p:custDataLst>
          </p:nvPr>
        </p:nvCxnSpPr>
        <p:spPr>
          <a:xfrm flipH="1" flipV="1">
            <a:off x="9445625" y="191579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序号"/>
          <p:cNvSpPr txBox="1"/>
          <p:nvPr>
            <p:custDataLst>
              <p:tags r:id="rId18"/>
            </p:custDataLst>
          </p:nvPr>
        </p:nvSpPr>
        <p:spPr>
          <a:xfrm>
            <a:off x="881126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66" name="标题"/>
          <p:cNvSpPr txBox="1"/>
          <p:nvPr>
            <p:custDataLst>
              <p:tags r:id="rId19"/>
            </p:custDataLst>
          </p:nvPr>
        </p:nvSpPr>
        <p:spPr>
          <a:xfrm>
            <a:off x="954087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常见的运动伤害及应对方法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运动伤害的预防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热身运动的重要性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热身运动可以增加关节的灵活性和肌肉的弹性，预防运动伤害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热身运动能够提高身体的温度，减少运动伤害的风险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热身运动可以促进血液循环，提高身体的供氧能力，增强运动表现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热身运动能够激活深层肌肉，为接下来的运动做好准备，降低运动伤害的风险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正确的运动姿势和技巧</a:t>
            </a:r>
            <a:endParaRPr lang="zh-CN" altLang="en-US"/>
          </a:p>
        </p:txBody>
      </p:sp>
      <p:sp>
        <p:nvSpPr>
          <p:cNvPr id="19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正确的姿势：保持身体平衡，避免过度用力或扭曲身体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正确的技巧：掌握正确的运动技巧，如正确的跑步、跳跃、投掷等姿势和动作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1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逐渐增加运动强度和时间：避免一开始就进行过度的运动，逐渐增加运动强度和时间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热身和拉伸：在运动前进行适当的热身和拉伸，有助于预防运动伤害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合适的运动装备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佩戴防护装备：根据运动项目选择合适的护具，如头盔、护腕、护膝等，以保护身体免受伤害。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选择合适的运动鞋：确保鞋子舒适、支撑力好，可以减少脚部受伤的风险。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穿着适当的运动服装：选择透气、吸汗、舒适的服装，避免因摩擦或过紧而受伤。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检查运动场地：确保运动场地安全、无障碍物，避免因场地问题而受伤。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避免过度运动和疲劳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合理安排运动时间和强度，避免长时间高强度运动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保证充足的休息和睡眠，避免疲劳积累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注意运动前的热身和拉伸，预防肌肉拉伤和关节损伤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选择适合自己的运动项目和场地，避免因场地或设备问题导致的运动伤害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运动伤害的处理方法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轻度伤害的处理方式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抬高：将受伤部位抬高，可促进血液回流，减轻肿胀和疼痛。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休息：避免剧烈运动和过度使用受伤部位，给身体充分休息和恢复的时间。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冷敷：使用冰块或冷毛巾敷在受伤部位，可减轻疼痛和肿胀。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压迫：使用绷带或纱布对受伤部位进行压迫，可减少出血和肿胀。</a:t>
            </a:r>
            <a:endParaRPr lang="zh-CN" altLang="en-US" sz="2400">
              <a:latin typeface="+mn-ea"/>
              <a:ea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重度伤害的紧急处理方式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止痛：服用止痛药或外用止痛药膏，缓解疼痛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立即就医：如有严重出血、呼吸困难、意识不清等症状，应立即拨打急救电话并前往医院接受治疗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止血：使用干净的纱布或绷带压迫伤口，减缓出血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固定：使用夹板或绷带固定受伤部位，避免加重损伤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如何寻求专业医疗帮助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立即停止运动，不要继续加重伤势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冰敷，压迫，抬高等方法减轻肿胀和疼痛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尽快前往医院或专业医疗机构检查和治疗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遵循医生的建议，按时服药和进行康复训练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康复训练和注意事项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康复训练的重要性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康复训练的方法和步骤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注意事项：避免过度训练和二次伤害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定期检查和评估恢复情况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常见的运动伤害及应对方法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肌肉拉伤和扭伤</a:t>
            </a:r>
            <a:endParaRPr lang="zh-CN" altLang="en-US"/>
          </a:p>
        </p:txBody>
      </p:sp>
      <p:sp>
        <p:nvSpPr>
          <p:cNvPr id="5" name="矩形: 圆角 4"/>
          <p:cNvSpPr/>
          <p:nvPr>
            <p:custDataLst>
              <p:tags r:id="rId2"/>
            </p:custDataLst>
          </p:nvPr>
        </p:nvSpPr>
        <p:spPr>
          <a:xfrm>
            <a:off x="608400" y="3370245"/>
            <a:ext cx="5102958" cy="998874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3"/>
            </p:custDataLst>
          </p:nvPr>
        </p:nvSpPr>
        <p:spPr>
          <a:xfrm>
            <a:off x="1134190" y="3504868"/>
            <a:ext cx="4208861" cy="6712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肌肉拉伤：肌肉过度伸展或收缩导致的损伤，表现为疼痛、肿胀和活动受限。应对方法包括休息、冷敷、压迫和抬高等。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6" name="矩形: 圆角 4"/>
          <p:cNvSpPr/>
          <p:nvPr>
            <p:custDataLst>
              <p:tags r:id="rId4"/>
            </p:custDataLst>
          </p:nvPr>
        </p:nvSpPr>
        <p:spPr>
          <a:xfrm>
            <a:off x="6474642" y="3370245"/>
            <a:ext cx="5102958" cy="999509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5"/>
            </p:custDataLst>
          </p:nvPr>
        </p:nvSpPr>
        <p:spPr>
          <a:xfrm>
            <a:off x="6921691" y="3504868"/>
            <a:ext cx="4208861" cy="6712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扭伤：关节周围的韧带受到过度扭曲或牵拉导致的损伤，表现为疼痛、肿胀和关节活动受限。应对方法包括休息、冰敷、压迫和抬高等。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https://d.book118.com/308123142026006026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YPE" val="b"/>
  <p:tag name="KSO_WM_UNIT_USESOURCEFORMAT_APPLY" val="0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1"/>
  <p:tag name="KSO_WM_UNIT_INDEX" val="1_5_1"/>
  <p:tag name="KSO_WM_UNIT_LAYERLEVEL" val="1_1_1"/>
  <p:tag name="KSO_WM_UNIT_LINE_FORE_SCHEMECOLOR_INDEX" val="7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2"/>
  <p:tag name="KSO_WM_UNIT_INDEX" val="1_5_2"/>
  <p:tag name="KSO_WM_UNIT_LAYERLEVEL" val="1_1_1"/>
  <p:tag name="KSO_WM_UNIT_SUBTYPE" val="d"/>
  <p:tag name="KSO_WM_UNIT_TEXT_FILL_FORE_SCHEMECOLOR_INDEX" val="14"/>
  <p:tag name="KSO_WM_UNIT_TEXT_SHADOW_SCHEMECOLOR_INDEX" val="10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1"/>
  <p:tag name="KSO_WM_UNIT_INDEX" val="1_4_1"/>
  <p:tag name="KSO_WM_UNIT_LAYERLEVEL" val="1_1_1"/>
  <p:tag name="KSO_WM_UNIT_LINE_FORE_SCHEMECOLOR_INDEX" val="7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2"/>
  <p:tag name="KSO_WM_UNIT_INDEX" val="1_4_2"/>
  <p:tag name="KSO_WM_UNIT_LAYERLEVEL" val="1_1_1"/>
  <p:tag name="KSO_WM_UNIT_SUBTYPE" val="d"/>
  <p:tag name="KSO_WM_UNIT_TEXT_FILL_FORE_SCHEMECOLOR_INDEX" val="14"/>
  <p:tag name="KSO_WM_UNIT_TEXT_SHADOW_SCHEMECOLOR_INDEX" val="10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1"/>
  <p:tag name="KSO_WM_UNIT_INDEX" val="1_1_1"/>
  <p:tag name="KSO_WM_UNIT_LAYERLEVEL" val="1_1_1"/>
  <p:tag name="KSO_WM_UNIT_LINE_FORE_SCHEMECOLOR_INDEX" val="7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2"/>
  <p:tag name="KSO_WM_UNIT_INDEX" val="1_1_2"/>
  <p:tag name="KSO_WM_UNIT_LAYERLEVEL" val="1_1_1"/>
  <p:tag name="KSO_WM_UNIT_SUBTYPE" val="d"/>
  <p:tag name="KSO_WM_UNIT_TEXT_FILL_FORE_SCHEMECOLOR_INDEX" val="14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  <p:tag name="KSO_WM_UNIT_VALUE" val="27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1"/>
  <p:tag name="KSO_WM_UNIT_INDEX" val="1_2_1"/>
  <p:tag name="KSO_WM_UNIT_LAYERLEVEL" val="1_1_1"/>
  <p:tag name="KSO_WM_UNIT_LINE_FORE_SCHEMECOLOR_INDEX" val="7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2"/>
  <p:tag name="KSO_WM_UNIT_INDEX" val="1_2_2"/>
  <p:tag name="KSO_WM_UNIT_LAYERLEVEL" val="1_1_1"/>
  <p:tag name="KSO_WM_UNIT_SUBTYPE" val="d"/>
  <p:tag name="KSO_WM_UNIT_TEXT_FILL_FORE_SCHEMECOLOR_INDEX" val="14"/>
  <p:tag name="KSO_WM_UNIT_TEXT_SHADOW_SCHEMECOLOR_INDEX" val="10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1"/>
  <p:tag name="KSO_WM_UNIT_INDEX" val="1_3_1"/>
  <p:tag name="KSO_WM_UNIT_LAYERLEVEL" val="1_1_1"/>
  <p:tag name="KSO_WM_UNIT_LINE_FORE_SCHEMECOLOR_INDEX" val="7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2"/>
  <p:tag name="KSO_WM_UNIT_INDEX" val="1_3_2"/>
  <p:tag name="KSO_WM_UNIT_LAYERLEVEL" val="1_1_1"/>
  <p:tag name="KSO_WM_UNIT_SUBTYPE" val="d"/>
  <p:tag name="KSO_WM_UNIT_TEXT_FILL_FORE_SCHEMECOLOR_INDEX" val="14"/>
  <p:tag name="KSO_WM_UNIT_TEXT_SHADOW_SCHEMECOLOR_INDEX" val="10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5"/>
  <p:tag name="KSO_WM_UNIT_TYPE" val="l_h_a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6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75.xml><?xml version="1.0" encoding="utf-8"?>
<p:tagLst xmlns:p="http://schemas.openxmlformats.org/presentationml/2006/main">
  <p:tag name="KSO_WM_TEMPLATE_CATEGORY" val="custom"/>
  <p:tag name="KSO_WM_TEMPLATE_INDEX" val="20230275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210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3.xml><?xml version="1.0" encoding="utf-8"?>
<p:tagLst xmlns:p="http://schemas.openxmlformats.org/presentationml/2006/main">
  <p:tag name="KSO_WM_TEMPLATE_CATEGORY" val="custom"/>
  <p:tag name="KSO_WM_TEMPLATE_INDEX" val="20230275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62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267.xml><?xml version="1.0" encoding="utf-8"?>
<p:tagLst xmlns:p="http://schemas.openxmlformats.org/presentationml/2006/main">
  <p:tag name="KSO_WM_TEMPLATE_CATEGORY" val="custom"/>
  <p:tag name="KSO_WM_TEMPLATE_INDEX" val="20230275"/>
</p:tagLst>
</file>

<file path=ppt/tags/tag26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运动伤害的预防与处理方法</vt:lpstr>
      <vt:lpstr>目录</vt:lpstr>
      <vt:lpstr>运动伤害的预防</vt:lpstr>
      <vt:lpstr>热身运动的重要性</vt:lpstr>
      <vt:lpstr>正确的运动姿势和技巧</vt:lpstr>
      <vt:lpstr>合适的运动装备</vt:lpstr>
      <vt:lpstr>避免过度运动和疲劳</vt:lpstr>
      <vt:lpstr>运动伤害的处理方法</vt:lpstr>
      <vt:lpstr>轻度伤害的处理方式</vt:lpstr>
      <vt:lpstr>重度伤害的紧急处理方式</vt:lpstr>
      <vt:lpstr>如何寻求专业医疗帮助</vt:lpstr>
      <vt:lpstr>康复训练和注意事项</vt:lpstr>
      <vt:lpstr>常见的运动伤害及应对方法</vt:lpstr>
      <vt:lpstr>肌肉拉伤和扭伤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2024-09-03T05:56:27.544</cp:lastPrinted>
  <dcterms:created xsi:type="dcterms:W3CDTF">2024-09-02T21:56:27Z</dcterms:created>
  <dcterms:modified xsi:type="dcterms:W3CDTF">2024-09-02T21:56:30Z</dcterms:modified>
</cp:coreProperties>
</file>