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7056B46-E55A-41F3-AE9B-EDD68906EF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20BFE9-6060-40C8-9EF9-37D7D0510D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CC34D0C-ADDF-45C8-B5A1-FB8A80A6BF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9167EA9-751E-4CC6-9782-696B880844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EFE5498-0DF8-499D-894F-08843002485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7243D57-38A0-4F5D-A111-BCA5F04210A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F19689C-6115-474A-AA93-5998A8AE1C3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8D202E9-E6E6-4AC9-9ECD-0B54A387C9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707A04-4605-4619-9193-53CB4F124F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BC8ED6-E656-4BB4-9E05-53B1997824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D6A53F-A79E-4845-B5A1-E4DC68E6A9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8124016125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中医护理推广课件</a:t>
            </a:r>
          </a:p>
        </p:txBody>
      </p:sp>
      <p:sp>
        <p:nvSpPr>
          <p:cNvPr id="6" name="AutoShape 6"/>
          <p:cNvSpPr/>
          <p:nvPr/>
        </p:nvSpPr>
        <p:spPr>
          <a:xfrm>
            <a:off x="9364826" y="32926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中医护理概述</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中医护理的基本原则</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中医护理技术与方法</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中医护理在常见病症中的应用</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中医护理的未来发展与挑战</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中医护理推广的意义与价值</a:t>
            </a:r>
          </a:p>
        </p:txBody>
      </p:sp>
      <p:sp>
        <p:nvSpPr>
          <p:cNvPr id="6" name="AutoShape 6"/>
          <p:cNvSpPr/>
          <p:nvPr/>
        </p:nvSpPr>
        <p:spPr>
          <a:xfrm>
            <a:off x="6340996" y="373969"/>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accent1">
                    <a:alpha val="100000"/>
                  </a:schemeClr>
                </a:solidFill>
                <a:latin typeface="Microsoft Yahei"/>
                <a:ea typeface="Microsoft Yahei"/>
                <a:cs typeface="Microsoft Yahei"/>
              </a:rPr>
              <a:t>https://wenku.baidu.com</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中医护理概述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中医护理是一种以中医理论为基础的护理方法，强调整体观念和个体化治疗，注重预防保健和康复。</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中医护理以中医理论为指导，注重人体内外的整体平衡和调和，强调个体化治疗，根据患者的体质、年龄、性别等因素制定护理方案。中医护理还注重预防保健和康复，通过饮食调理、针灸、推拿等方法，帮助患者恢复健康。</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中医护理的定义与特点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中医护理在临床实践中具有重要价值，尤其在慢性病管理、康复医学、老年护理等领域有广泛应用。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中医护理在临床实践中发挥了重要作用，能够为患者提供全面、专业的护理服务。尤其在慢性病管理、康复医学、老年护理等领域，中医护理通过个性化的护理方案和综合治疗方法，帮助患者缓解症状、改善生活质量。</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中医护理的重要性与应用领域</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中医护理的历史与发展</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中医护理有着悠久的历史和丰富的经验，随着现代医学的发展，中医护理也在不断创新和完善。</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中医护理有着数千年的历史，积累了丰富的实践经验和理论知识。随着现代医学的进步，中医护理也在不断创新和完善，与现代科技相结合，发展出更加科学、高效的护理方法和技术。中医护理的发展对于推动中医药事业的整体进步和提升医疗保健水平具有重要意义。</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中医护理的基本原则</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7112" r="27112"/>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整体观念是中医护理的核心思想，它强调人体是一个有机整体，各个部分之间相互联系、相互影响。在护理过程中，应从整体出发，全面考虑患者的生理、心理和社会状况，以达到全面护理的效果。</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护理时应注重人体与自然界的相互关系，根据季节、气候等因素调整护理方案，以适应外界环境的变化。</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整体观念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辨证施护是中医护理的特色之一，它根据患者的病情、体质、年龄等因素，制定个性化的护理方案。在护理过程中，应通过望、闻、问、切等多种方式收集患者的信息，综合分析病情，制定针对性的护理措施。</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辨证施护要求护理人员具备扎实的中医理论基础和临床经验，能够准确判断患者的病情，采取合适的护理方法。</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辨证施护</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52349" y="2452189"/>
            <a:ext cx="3087301" cy="3087301"/>
          </a:xfrm>
          <a:prstGeom prst="ellipse">
            <a:avLst/>
          </a:prstGeom>
          <a:solidFill>
            <a:schemeClr val="lt1">
              <a:alpha val="4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sp>
        <p:nvSpPr>
          <p:cNvPr id="7" name="TextBox 7"/>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三因制宜是指因人、因地、因时制宜，即根据患者的个体差异、地理环境和季节气候等因素，制定适宜的护理方案。在护理过程中，应充分考虑患者的年龄、性别、职业等因素，以及当地的气候、环境、风俗习惯等条件，制定符合实际情况的护理措施。</a:t>
            </a:r>
          </a:p>
        </p:txBody>
      </p:sp>
      <p:sp>
        <p:nvSpPr>
          <p:cNvPr id="8" name="TextBox 8"/>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alpha val="100000"/>
                  </a:schemeClr>
                </a:solidFill>
                <a:latin typeface="Microsoft Yahei"/>
                <a:ea typeface="Microsoft Yahei"/>
                <a:cs typeface="Microsoft Yahei"/>
              </a:rPr>
              <a:t>三因制宜体现了中医护理的灵活性和实用性，能够更好地满足患者的个性化需求，提高护理效果。</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三因制宜</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预防为主是中医护理的重要原则之一，它强调预防疾病和保健的重要性。在护理过程中，应注重预防和保健知识的宣传教育，引导患者养成健康的生活方式，增强体质，预防疾病的发生。</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预防为主的护理理念有助于提高患者的健康意识和自我保健能力，降低患病风险，减少疾病给个人和社会带来的负担。</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15844" r="15844"/>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预防为主</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中医护理技术与方法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通过刺激穴位，调和气血，平衡阴阳，达到治疗疾病的目的。</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针灸疗法是中医护理的重要手段之一，通过刺激人体穴位，调节身体内的气血流动，使身体达到阴阳平衡的状态，从而治疗各种疾病。针灸疗法具有操作简便、疗效显著、副作用小的特点，因此在临床上广泛应用。</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针灸疗法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通过手法按摩，舒缓肌肉疲劳，缓解疼痛，促进血液循环。</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推拿按摩是中医护理的另一种重要手段，通过手法按摩身体各个部位，可以舒缓肌肉疲劳、缓解疼痛、促进血液循环，提高身体的舒适度和健康水平。推拿按摩操作简便易行，不需要特殊的工具和设备，因此受到广泛欢迎。</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推拿按摩</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通过负压吸附原理，刺激穴位，舒缓肌肉疲劳，缓解疼痛。</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拔罐疗法是中医护理的另一种重要手段，通过负压吸附原理，使罐具吸附在皮肤上，刺激穴位、舒缓肌肉疲劳、缓解疼痛。拔罐疗法具有操作简便、疗效显著的特点，因此在临床上广泛应用。</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拔罐疗法</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https://d.book118.com/308124016125006026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2024-09-04T07:54:13.602</cp:lastPrinted>
  <dcterms:created xsi:type="dcterms:W3CDTF">2024-09-03T23:54:13Z</dcterms:created>
  <dcterms:modified xsi:type="dcterms:W3CDTF">2024-09-03T23:54:15Z</dcterms:modified>
</cp:coreProperties>
</file>