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04B1B1-657E-453E-8D52-EEAB0EF33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4D1BA-92D6-431F-A925-A37DEF6C7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BE24E9-1B6B-4536-A6B5-86C07C423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978510-EDC5-4273-A11B-FB0788710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4C97DD-EEE8-4904-8245-A512751199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DFDAAA-BCE6-4F44-BAD1-DABAFEFFBB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225C8-C606-433C-89B7-CFF3CD77F5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02394-F29C-4381-B94C-1F42F8113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D863A-F461-495A-88F9-E15EEBE7A9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BDDFE-C85F-44F2-954D-2EF7D918F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45B89-F5D7-4B4D-B9F2-6C2CF986B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25010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生物科技行业2024年技术进步影响分析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2024年生物科技行业技术进步概述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技术进步对生物科技行业的影响分析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技术进步带来的挑战与机遇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未来发展趋势预测与建议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近年来，生物科技行业经历了飞速的发展，涵盖了基因编辑、细胞治疗、合成生物学等多个领域。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随着新技术的不断涌现和成熟，生物科技行业正在经历前所未有的变革，对医疗、农业、工业等领域产生了深远的影响。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技术进步推动行业变革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生物科技行业快速发展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分析技术进步对行业的影响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本报告旨在分析2024年生物科技行业的技术进步对该行业的影响，包括新技术的应用、市场格局的变化以及行业趋势的预测。</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通过深入研究和分析，本报告旨在为政府、企业和投资者提供决策支持和参考，帮助他们更好地把握生物科技行业的发展机遇和挑战。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本报告将涵盖基因编辑、细胞治疗、合成生物学等多个生物科技子领域的技术进步和影响分析。</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本报告将重点关注未来几年的发展趋势和技术创新，预测生物科技行业的未来走向。</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提供决策支持和参考</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涵盖多个子领域</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聚焦未来趋势</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2024年生物科技行业技术进步概述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CRISPR等基因编辑技术将更加成熟，应用于遗传病治疗、农作物改良等领域。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基因编辑技术</a:t>
            </a:r>
          </a:p>
        </p:txBody>
      </p:sp>
      <p:pic>
        <p:nvPicPr>
          <p:cNvPr id="5" name="Picture 5"/>
          <p:cNvPicPr>
            <a:picLocks noChangeAspect="1"/>
          </p:cNvPicPr>
          <p:nvPr/>
        </p:nvPicPr>
        <p:blipFill>
          <a:blip r:embed="rId2"/>
          <a:srcRect l="14136" r="1413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基于iPS细胞的再生医学和细胞疗法取得重大突破，为多种疾病提供新的治疗途径。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细胞疗法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大数据和人工智能技术在生物信息学领域的应用将加速新药研发和精准医疗的发展。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生物信息学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技术创新及研发成果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伦理和法规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针对基因编辑和细胞疗法等技术的伦理和法规将逐渐完善，确保技术的安全和合规性。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数据安全和隐私保护</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生物数据安全和隐私保护将成为行业关注的重点，推动相关法规和标准的制定。</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国际合作与标准统一</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国际间将加强生物科技领域的合作，推动技术标准和规范的统一。</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行业标准与法规变化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上游技术创新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生物技术上游的创新将加速，推动原材料、试剂和仪器设备的更新换代。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中游研发与生产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生物技术研发与生产环节将更加紧密，实现研发成果的快速转化和产业化。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下游应用拓展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生物技术的应用领域将不断拓展，包括医药、农业、环保等多个领域。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产业链整合与优化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技术进步对生物科技行业的影响分析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通过引入先进的自动化和智能化技术，生物科技行业能够显著提高生产效率，减少人力成本，并降低人为错误率。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自动化与智能化生产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新的分离和纯化技术能够更快速、更高效地提取目标产物，从而缩短生产周期，提高产量，并降低生产成本。</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高效分离与纯化技术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通过基因测序、生物标志物检测等技术的进步，生物科技行业能够实现精准医疗和个性化治疗，提高治疗效果，降低医疗成本。</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精准医疗与个性化治疗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提高生产效率与降低成本</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农业生物技术应用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生物科技在农业领域的应用将不断提高农作物产量和品质，改善土壤环境，以及提高农业生产的可持续性。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环保与生物能源领域发展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利用生物技术处理污染物、开发可再生生物能源等将成为生物科技行业的重要发展方向。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生物制药领域拓展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随着基因编辑、细胞治疗等技术的不断发展，生物制药领域将不断拓展，为生物科技行业带来新的增长点。</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拓展应用领域及市场需求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https://d.book118.com/308125010043006027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2024-09-05T02:46:37.232</cp:lastPrinted>
  <dcterms:created xsi:type="dcterms:W3CDTF">2024-09-04T18:46:37Z</dcterms:created>
  <dcterms:modified xsi:type="dcterms:W3CDTF">2024-09-04T18:46:39Z</dcterms:modified>
</cp:coreProperties>
</file>