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49318-A9C2-4DBB-8867-E5809251F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96AF3E-82DE-4379-A704-A0C9E8096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EE541D-2B8A-42D3-BF0E-E35F9248B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231667-B6AC-4818-875C-92E036E42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DF7450-D884-4DC9-9C72-74569C602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353689-605E-4C67-A791-2A0C633BB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AADBA58-14AF-42A5-AE95-A4CE4B47C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88C37E-46D6-4E98-9A99-F6E791191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D1A94F-E736-4CCA-AF8A-BD6B4CE69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B53B23-0A65-4994-BB9D-C6249358FC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50F3BF-3467-4D76-9D6D-83633C0337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8125011031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《大学语文绪论》ppt课件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大学语文课程简介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大学语文课程的重要性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大学语文学习方法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大学语文课程评价与考核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大学语文课程简介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综合性基础课程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大学语文作为一门综合性基础课程，旨在培养学生的语言文字应用能力和文化素养。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学科交叉性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该课程涉及语言学、文学、文化等多个领域，具有学科交叉性。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为其他学科服务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大学语文课程为学生学好其他学科提供语言和文化的支持，是培养学生综合素质的重要基础。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课程性质与定位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通过大学语文的学习，学生应掌握规范的语言文字应用能力，能够准确、流畅地表达思想。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掌握语言文字应用能力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通过大学语文的学习，培养学生的思维能力、审美情趣和人文素养，提高学生的综合素质。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提高综合素质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学生应具备一定的文学鉴赏能力，能够欣赏不同风格的文学作品，理解其文化内涵和艺术价值。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培养文学鉴赏能力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大学语文课程承担着传承和弘扬中华文化的使命，通过学习，学生应了解中华优秀传统文化的精髓，增强文化自信。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传承与弘扬中华文化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1D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课程目标与任务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语言文字基础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大学语文课程首先注重语言文字基础知识的传授，包括语音、词汇、语法等方面的内容。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文化背景介绍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为了帮助学生更好地理解文学作品，课程还会介绍相关的文化背景和历史背景。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实践活动与拓展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课程还安排了语言文字应用的实践活动，如写作、朗诵等，并鼓励学生通过课外阅读、网络资源等方式拓展知识面。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文学作品鉴赏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课程内容还包括不同时期、不同风格的文学作品鉴赏，涉及古代、现代、国内外的优秀文学作品。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课程内容与结构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大学语文课程的重要性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培养人文素养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人文精神传承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大学语文课程通过经典文学作品的学习，传承了中华民族优秀的人文精神，如儒家思想、道家思想等，有助于培养学生的人文关怀和社会责任感。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跨文化交流能力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通过对世界各地文学作品的介绍和比较，学生可以了解不同文化背景下的价值观和思维方式，提高跨文化交流的能力。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760" b="25760"/>
          <a:stretch>
            <a:fillRect/>
          </a:stretch>
        </p:blipFill>
        <p:spPr>
          <a:xfrm>
            <a:off x="3909691" y="1250241"/>
            <a:ext cx="7848600" cy="524827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大学语文课程注重培养学生的语言运用能力，包括口头表达和书面表达能力，使学生能够更好地运用语言进行沟通、交流和表达。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通过对经典文学作品的分析和鉴赏，学生可以培养对文学作品的鉴赏能力和审美情趣，提高对语言的敏感度和理解力。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提高语言表达能力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文学鉴赏能力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语言运用能力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批判性思维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大学语文课程强调对文学作品的多角度、多层次分析，有助于培养学生的批判性思维和独立思考能力。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创新思维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通过对文学作品的解读和创新性探讨，学生可以激发创新思维和想象力，为未来的创新实践打下基础。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拓展思维与创新能力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大学语文学习方法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https://d.book118.com/308125011031006031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2024-09-08T01:08:21.888</cp:lastPrinted>
  <dcterms:created xsi:type="dcterms:W3CDTF">2024-09-07T17:08:21Z</dcterms:created>
  <dcterms:modified xsi:type="dcterms:W3CDTF">2024-09-07T17:08:23Z</dcterms:modified>
</cp:coreProperties>
</file>