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17" r:id="rId2"/>
    <p:sldMasterId id="2147483919" r:id="rId3"/>
    <p:sldMasterId id="2147483921"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9144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6CD7077-FB1A-4BAF-AE8A-54FD216B18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7FCAD-3ACB-4FF4-BC86-CEA53AB6F7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9C5938-2889-46FF-8A16-ADD0F15BF1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F8394F0-DBC4-4B15-A6A9-BE71D37663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6501B2-F63B-4FEE-8965-A64AAA1B02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9880FC1-FFF9-4AB7-9437-1B8974B7D3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2679EE-7BEF-4C4C-8E79-9D6B59EC61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F89906-3A46-45AE-8B79-F7B0B7F80E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6BBEC3-E603-412D-B966-5E358E091C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6BF37A-C469-4DB9-950D-9B64589F3E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E56AB9-B92B-4014-81D5-DB2057D6EA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cSld name="Title Slide">
    <p:bg>
      <p:bgPr>
        <a:blipFill rotWithShape="0">
          <a:blip r:embed="rId1">
            <a:alphaModFix/>
          </a:blip>
          <a:stretch>
            <a:fillRect/>
          </a:stretch>
        </a:blipFill>
      </p:bgPr>
    </p:bg>
    <p:spTree>
      <p:nvGrpSpPr>
        <p:cNvPr id="1" name=""/>
        <p:cNvGrpSpPr/>
        <p:nvPr/>
      </p:nvGrpSpPr>
      <p:grpSpPr/>
      <p:sp>
        <p:nvSpPr>
          <p:cNvPr id="2050" name=""/>
          <p:cNvSpPr/>
          <p:nvPr>
            <p:ph type="ctrTitle" sz="quarter"/>
          </p:nvPr>
        </p:nvSpPr>
        <p:spPr>
          <a:xfrm>
            <a:off x="685800" y="2492375"/>
            <a:ext cx="7772400" cy="1108075"/>
          </a:xfrm>
          <a:prstGeom prst="rect">
            <a:avLst/>
          </a:prstGeom>
          <a:noFill/>
          <a:ln>
            <a:noFill/>
            <a:miter lim="800000"/>
          </a:ln>
        </p:spPr>
        <p:txBody>
          <a:bodyPr anchor="ctr" anchorCtr="0"/>
          <a:lstStyle>
            <a:lvl1pPr marL="0" indent="0" algn="r" defTabSz="914400" eaLnBrk="1" fontAlgn="base" hangingPunct="1">
              <a:lnSpc>
                <a:spcPct val="100000"/>
              </a:lnSpc>
              <a:spcBef>
                <a:spcPct val="0"/>
              </a:spcBef>
              <a:spcAft>
                <a:spcPct val="0"/>
              </a:spcAft>
              <a:buClrTx/>
              <a:buSzTx/>
              <a:buFontTx/>
              <a:buNone/>
              <a:defRPr lang="zh-CN" altLang="en-US" sz="4000" b="1" i="0" u="none" baseline="0">
                <a:solidFill>
                  <a:schemeClr val="tx2"/>
                </a:solidFill>
                <a:latin typeface="Arial"/>
                <a:ea typeface="微软雅黑" pitchFamily="2" charset="-122"/>
              </a:defRPr>
            </a:lvl1pPr>
          </a:lstStyle>
          <a:p>
            <a:pPr lvl="0"/>
            <a:r>
              <a:t>单击此处编辑母版标题样式</a:t>
            </a:r>
          </a:p>
        </p:txBody>
      </p:sp>
      <p:sp>
        <p:nvSpPr>
          <p:cNvPr id="2051" name=""/>
          <p:cNvSpPr/>
          <p:nvPr>
            <p:ph type="subTitle" sz="quarter" idx="1"/>
          </p:nvPr>
        </p:nvSpPr>
        <p:spPr>
          <a:xfrm>
            <a:off x="2051050" y="3789362"/>
            <a:ext cx="6400800" cy="1223962"/>
          </a:xfrm>
          <a:prstGeom prst="rect">
            <a:avLst/>
          </a:prstGeom>
          <a:noFill/>
          <a:ln>
            <a:noFill/>
            <a:miter lim="800000"/>
          </a:ln>
        </p:spPr>
        <p:txBody>
          <a:bodyPr/>
          <a:lstStyle>
            <a:lvl1pPr marL="0" indent="0" algn="r" defTabSz="914400" eaLnBrk="1" fontAlgn="base" hangingPunct="1">
              <a:lnSpc>
                <a:spcPct val="100000"/>
              </a:lnSpc>
              <a:spcBef>
                <a:spcPct val="20000"/>
              </a:spcBef>
              <a:spcAft>
                <a:spcPct val="0"/>
              </a:spcAft>
              <a:buClrTx/>
              <a:buSzTx/>
              <a:buFontTx/>
              <a:buNone/>
              <a:defRPr lang="zh-CN" altLang="en-US" sz="3000" b="0" i="0" u="none" baseline="0">
                <a:solidFill>
                  <a:schemeClr val="tx1"/>
                </a:solidFill>
                <a:latin typeface="Arial"/>
                <a:ea typeface="微软雅黑" pitchFamily="2" charset="-122"/>
              </a:defRPr>
            </a:lvl1pPr>
            <a:lvl2pPr marL="457200" indent="0" algn="ctr" defTabSz="914400" eaLnBrk="1" fontAlgn="base" hangingPunct="1">
              <a:lnSpc>
                <a:spcPct val="100000"/>
              </a:lnSpc>
              <a:spcBef>
                <a:spcPct val="20000"/>
              </a:spcBef>
              <a:spcAft>
                <a:spcPct val="0"/>
              </a:spcAft>
              <a:buClrTx/>
              <a:buSzTx/>
              <a:buFontTx/>
              <a:buNone/>
              <a:defRPr lang="zh-CN" altLang="en-US" sz="2400" b="0" i="0" u="none" baseline="0">
                <a:solidFill>
                  <a:schemeClr val="tx1"/>
                </a:solidFill>
                <a:latin typeface="Arial"/>
                <a:ea typeface="微软雅黑" pitchFamily="2" charset="-122"/>
              </a:defRPr>
            </a:lvl2pPr>
            <a:lvl3pPr marL="914400" indent="0" algn="ctr" defTabSz="914400" eaLnBrk="1" fontAlgn="base" hangingPunct="1">
              <a:lnSpc>
                <a:spcPct val="100000"/>
              </a:lnSpc>
              <a:spcBef>
                <a:spcPct val="20000"/>
              </a:spcBef>
              <a:spcAft>
                <a:spcPct val="0"/>
              </a:spcAft>
              <a:buClrTx/>
              <a:buSzTx/>
              <a:buFontTx/>
              <a:buNone/>
              <a:defRPr lang="zh-CN" altLang="en-US" sz="2000" b="0" i="0" u="none" baseline="0">
                <a:solidFill>
                  <a:schemeClr val="tx1"/>
                </a:solidFill>
                <a:latin typeface="Arial"/>
                <a:ea typeface="微软雅黑" pitchFamily="2" charset="-122"/>
              </a:defRPr>
            </a:lvl3pPr>
            <a:lvl4pPr marL="1371600" indent="0" algn="ctr" defTabSz="914400" eaLnBrk="1" fontAlgn="base" hangingPunct="1">
              <a:lnSpc>
                <a:spcPct val="100000"/>
              </a:lnSpc>
              <a:spcBef>
                <a:spcPct val="20000"/>
              </a:spcBef>
              <a:spcAft>
                <a:spcPct val="0"/>
              </a:spcAft>
              <a:buClrTx/>
              <a:buSzTx/>
              <a:buFontTx/>
              <a:buNone/>
              <a:defRPr lang="zh-CN" altLang="en-US" sz="1800" b="0" i="0" u="none" baseline="0">
                <a:solidFill>
                  <a:schemeClr val="tx1"/>
                </a:solidFill>
                <a:latin typeface="Arial"/>
                <a:ea typeface="微软雅黑" pitchFamily="2" charset="-122"/>
              </a:defRPr>
            </a:lvl4pPr>
            <a:lvl5pPr marL="1828800" indent="0" algn="ctr" defTabSz="914400" eaLnBrk="1" fontAlgn="base" hangingPunct="1">
              <a:lnSpc>
                <a:spcPct val="100000"/>
              </a:lnSpc>
              <a:spcBef>
                <a:spcPct val="20000"/>
              </a:spcBef>
              <a:spcAft>
                <a:spcPct val="0"/>
              </a:spcAft>
              <a:buClrTx/>
              <a:buSzTx/>
              <a:buFontTx/>
              <a:buNone/>
              <a:defRPr lang="zh-CN" altLang="en-US" sz="1800" b="0" i="0" u="none" baseline="0">
                <a:solidFill>
                  <a:schemeClr val="tx1"/>
                </a:solidFill>
                <a:latin typeface="Arial"/>
                <a:ea typeface="微软雅黑" pitchFamily="2" charset="-122"/>
              </a:defRPr>
            </a:lvl5pPr>
          </a:lstStyle>
          <a:p>
            <a:pPr lvl="0"/>
            <a:r>
              <a:t>单击此处编辑母版副标题样式</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pPr lvl="0"/>
            <a:r>
              <a:t>Click to edit Master title style</a:t>
            </a:r>
            <a:endParaRPr lang="en-US"/>
          </a:p>
        </p:txBody>
      </p:sp>
      <p:sp>
        <p:nvSpPr>
          <p:cNvPr id="3" name="Content Placeholder 2"/>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1.jpeg" /><Relationship Id="rId5"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jpeg" /><Relationship Id="rId3"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jpeg" /><Relationship Id="rId3" Type="http://schemas.openxmlformats.org/officeDocument/2006/relationships/theme" Target="../theme/theme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4">
            <a:alphaModFix/>
          </a:blip>
          <a:stretch>
            <a:fillRect/>
          </a:stretch>
        </a:blipFill>
      </p:bgPr>
    </p:bg>
    <p:spTree>
      <p:nvGrpSpPr>
        <p:cNvPr id="1" name=""/>
        <p:cNvGrpSpPr/>
        <p:nvPr/>
      </p:nvGrpSpPr>
      <p:grpSpPr/>
      <p:sp>
        <p:nvSpPr>
          <p:cNvPr id="1026" name=""/>
          <p:cNvSpPr/>
          <p:nvPr>
            <p:ph type="title"/>
          </p:nvPr>
        </p:nvSpPr>
        <p:spPr>
          <a:xfrm>
            <a:off x="457200" y="274638"/>
            <a:ext cx="8229600" cy="1143000"/>
          </a:xfrm>
          <a:prstGeom prst="rect">
            <a:avLst/>
          </a:prstGeom>
          <a:noFill/>
          <a:ln>
            <a:noFill/>
            <a:miter lim="800000"/>
          </a:ln>
        </p:spPr>
        <p:txBody>
          <a:bodyPr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t>单击此处编辑母版标题样式</a:t>
            </a:r>
          </a:p>
        </p:txBody>
      </p:sp>
      <p:sp>
        <p:nvSpPr>
          <p:cNvPr id="1027" name=""/>
          <p:cNvSpPr/>
          <p:nvPr>
            <p:ph type="body" idx="1"/>
          </p:nvPr>
        </p:nvSpPr>
        <p:spPr>
          <a:xfrm>
            <a:off x="457200" y="1600200"/>
            <a:ext cx="8229600" cy="4525962"/>
          </a:xfrm>
          <a:prstGeom prst="rect">
            <a:avLst/>
          </a:prstGeom>
          <a:noFill/>
          <a:ln>
            <a:noFill/>
            <a:miter lim="800000"/>
          </a:ln>
        </p:spPr>
        <p:txBody>
          <a:bodyPr/>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lvl="0"/>
            <a:r>
              <a:t>单击此处编辑母版文本样式</a:t>
            </a:r>
          </a:p>
          <a:p>
            <a:pPr lvl="1"/>
            <a:r>
              <a:t>第二级</a:t>
            </a:r>
          </a:p>
          <a:p>
            <a:pPr lvl="2"/>
            <a:r>
              <a:t>第三级</a:t>
            </a:r>
          </a:p>
          <a:p>
            <a:pPr lvl="3"/>
            <a:r>
              <a:t>第四级</a:t>
            </a:r>
          </a:p>
          <a:p>
            <a:pPr lvl="4"/>
            <a:r>
              <a:t>第五级</a:t>
            </a:r>
          </a:p>
        </p:txBody>
      </p:sp>
    </p:spTree>
  </p:cSld>
  <p:clrMap bg1="dk1" tx1="lt1" bg2="dk2" tx2="lt2" accent1="accent1" accent2="accent2" accent3="accent3" accent4="accent4" accent5="accent5" accent6="accent6" hlink="hlink" folHlink="folHlink"/>
  <p:sldLayoutIdLst>
    <p:sldLayoutId id="2147483660" r:id="rId1"/>
    <p:sldLayoutId id="2147483908" r:id="rId2"/>
    <p:sldLayoutId id="2147483913" r:id="rId3"/>
  </p:sldLayoutIdLst>
  <p:transition/>
  <p:timing/>
  <p:txStyles>
    <p:titleStyle>
      <a:lvl1pPr marL="0" indent="0" algn="l" defTabSz="914400" eaLnBrk="1" fontAlgn="base" hangingPunct="1">
        <a:lnSpc>
          <a:spcPct val="100000"/>
        </a:lnSpc>
        <a:spcBef>
          <a:spcPct val="0"/>
        </a:spcBef>
        <a:spcAft>
          <a:spcPct val="0"/>
        </a:spcAft>
        <a:buClrTx/>
        <a:buSzTx/>
        <a:buFontTx/>
        <a:buNone/>
        <a:defRPr sz="3200" b="1" i="0" u="none" baseline="0">
          <a:solidFill>
            <a:schemeClr val="tx2"/>
          </a:solidFill>
          <a:latin typeface="Arial"/>
          <a:ea typeface="微软雅黑" pitchFamily="2" charset="-122"/>
        </a:defRPr>
      </a:lvl1pPr>
    </p:titleStyle>
    <p:bodyStyle>
      <a:lvl1pPr marL="342900" indent="-342900" algn="l" defTabSz="914400" eaLnBrk="1" fontAlgn="base" hangingPunct="1">
        <a:lnSpc>
          <a:spcPct val="100000"/>
        </a:lnSpc>
        <a:spcBef>
          <a:spcPct val="20000"/>
        </a:spcBef>
        <a:spcAft>
          <a:spcPct val="0"/>
        </a:spcAft>
        <a:buClrTx/>
        <a:buSzTx/>
        <a:buFontTx/>
        <a:buChar char="•"/>
        <a:defRPr sz="28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sz="24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sz="20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sz="18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sz="1800" b="0" i="0" u="none" baseline="0">
          <a:solidFill>
            <a:schemeClr val="tx1"/>
          </a:solidFill>
          <a:latin typeface="Arial"/>
          <a:ea typeface="微软雅黑" pitchFamily="2" charset="-122"/>
        </a:defRPr>
      </a:lvl5pPr>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blip>
          <a:stretch>
            <a:fillRect/>
          </a:stretch>
        </a:blipFill>
      </p:bgPr>
    </p:bg>
    <p:spTree>
      <p:nvGrpSpPr>
        <p:cNvPr id="1" name=""/>
        <p:cNvGrpSpPr/>
        <p:nvPr/>
      </p:nvGrpSpPr>
      <p:grpSpPr/>
      <p:sp>
        <p:nvSpPr>
          <p:cNvPr id="3074" name="Title Placeholder 7"/>
          <p:cNvSpPr/>
          <p:nvPr>
            <p:ph type="title"/>
          </p:nvPr>
        </p:nvSpPr>
        <p:spPr>
          <a:xfrm>
            <a:off x="457200" y="274638"/>
            <a:ext cx="8229600" cy="1143000"/>
          </a:xfrm>
          <a:prstGeom prst="rect">
            <a:avLst/>
          </a:prstGeom>
          <a:noFill/>
          <a:ln>
            <a:noFill/>
            <a:miter lim="800000"/>
          </a:ln>
        </p:spPr>
        <p:txBody>
          <a:bodyPr anchor="ctr" anchorCtr="0"/>
          <a:lstStyle>
            <a:lvl1pPr marL="0" indent="0" algn="ctr" defTabSz="914400" eaLnBrk="0" fontAlgn="base" hangingPunct="0">
              <a:lnSpc>
                <a:spcPct val="100000"/>
              </a:lnSpc>
              <a:spcBef>
                <a:spcPct val="0"/>
              </a:spcBef>
              <a:spcAft>
                <a:spcPct val="0"/>
              </a:spcAft>
              <a:buClrTx/>
              <a:buSzTx/>
              <a:buFontTx/>
              <a:buNone/>
              <a:defRPr lang="zh-CN" altLang="en-US" sz="3200" b="0" i="0" u="none" baseline="0">
                <a:solidFill>
                  <a:srgbClr val="404040"/>
                </a:solidFill>
                <a:latin typeface="Tahoma" pitchFamily="2" charset="0"/>
                <a:ea typeface="宋体" charset="-122"/>
              </a:defRPr>
            </a:lvl1pPr>
          </a:lstStyle>
          <a:p>
            <a:pPr lvl="0"/>
            <a:r>
              <a:t>Click to edit Master title style</a:t>
            </a:r>
          </a:p>
        </p:txBody>
      </p:sp>
      <p:sp>
        <p:nvSpPr>
          <p:cNvPr id="3075" name="Text Placeholder 8"/>
          <p:cNvSpPr/>
          <p:nvPr>
            <p:ph type="body" idx="1"/>
          </p:nvPr>
        </p:nvSpPr>
        <p:spPr>
          <a:xfrm>
            <a:off x="457200" y="1600200"/>
            <a:ext cx="8229600" cy="4525962"/>
          </a:xfrm>
          <a:prstGeom prst="rect">
            <a:avLst/>
          </a:prstGeom>
          <a:noFill/>
          <a:ln>
            <a:noFill/>
            <a:miter lim="800000"/>
          </a:ln>
        </p:spPr>
        <p:txBody>
          <a:bodyPr/>
          <a:lstStyle>
            <a:lvl1pPr marL="342900" indent="-342900" algn="l" defTabSz="914400" eaLnBrk="0" fontAlgn="base" hangingPunct="0">
              <a:lnSpc>
                <a:spcPct val="100000"/>
              </a:lnSpc>
              <a:spcBef>
                <a:spcPct val="20000"/>
              </a:spcBef>
              <a:spcAft>
                <a:spcPct val="0"/>
              </a:spcAft>
              <a:buClrTx/>
              <a:buSzTx/>
              <a:buFontTx/>
              <a:buChar char="•"/>
              <a:defRPr lang="zh-CN" altLang="en-US" sz="3200" b="0" i="0" u="none" baseline="0">
                <a:solidFill>
                  <a:schemeClr val="tx1"/>
                </a:solidFill>
                <a:latin typeface="Arial"/>
                <a:ea typeface="宋体" charset="-122"/>
              </a:defRPr>
            </a:lvl1pPr>
            <a:lvl2pPr marL="742950" indent="-285750" algn="l" defTabSz="914400" eaLnBrk="0" fontAlgn="base" hangingPunct="0">
              <a:lnSpc>
                <a:spcPct val="100000"/>
              </a:lnSpc>
              <a:spcBef>
                <a:spcPct val="20000"/>
              </a:spcBef>
              <a:spcAft>
                <a:spcPct val="0"/>
              </a:spcAft>
              <a:buClrTx/>
              <a:buSzTx/>
              <a:buFontTx/>
              <a:buChar char="–"/>
              <a:defRPr lang="zh-CN" altLang="en-US" sz="2800" b="0" i="0" u="none" baseline="0">
                <a:solidFill>
                  <a:schemeClr val="tx1"/>
                </a:solidFill>
                <a:latin typeface="Arial"/>
                <a:ea typeface="宋体" charset="-122"/>
              </a:defRPr>
            </a:lvl2pPr>
            <a:lvl3pPr marL="1143000" indent="-228600" algn="l" defTabSz="914400" eaLnBrk="0" fontAlgn="base" hangingPunct="0">
              <a:lnSpc>
                <a:spcPct val="100000"/>
              </a:lnSpc>
              <a:spcBef>
                <a:spcPct val="20000"/>
              </a:spcBef>
              <a:spcAft>
                <a:spcPct val="0"/>
              </a:spcAft>
              <a:buClrTx/>
              <a:buSzTx/>
              <a:buFontTx/>
              <a:buChar char="•"/>
              <a:defRPr lang="zh-CN" altLang="en-US" sz="2400" b="0" i="0" u="none" baseline="0">
                <a:solidFill>
                  <a:schemeClr val="tx1"/>
                </a:solidFill>
                <a:latin typeface="Arial"/>
                <a:ea typeface="宋体" charset="-122"/>
              </a:defRPr>
            </a:lvl3pPr>
            <a:lvl4pPr marL="1600200" indent="-228600" algn="l" defTabSz="914400" eaLnBrk="0" fontAlgn="base" hangingPunct="0">
              <a:lnSpc>
                <a:spcPct val="100000"/>
              </a:lnSpc>
              <a:spcBef>
                <a:spcPct val="20000"/>
              </a:spcBef>
              <a:spcAft>
                <a:spcPct val="0"/>
              </a:spcAft>
              <a:buClrTx/>
              <a:buSzTx/>
              <a:buFontTx/>
              <a:buChar char="–"/>
              <a:defRPr lang="zh-CN" altLang="en-US" sz="2000" b="0" i="0" u="none" baseline="0">
                <a:solidFill>
                  <a:schemeClr val="tx1"/>
                </a:solidFill>
                <a:latin typeface="Arial"/>
                <a:ea typeface="宋体" charset="-122"/>
              </a:defRPr>
            </a:lvl4pPr>
            <a:lvl5pPr marL="2057400" indent="-228600" algn="l" defTabSz="914400" eaLnBrk="0" fontAlgn="base" hangingPunct="0">
              <a:lnSpc>
                <a:spcPct val="100000"/>
              </a:lnSpc>
              <a:spcBef>
                <a:spcPct val="20000"/>
              </a:spcBef>
              <a:spcAft>
                <a:spcPct val="0"/>
              </a:spcAft>
              <a:buClrTx/>
              <a:buSzTx/>
              <a:buFontTx/>
              <a:buChar char="»"/>
              <a:defRPr lang="zh-CN" altLang="en-US" sz="2000" b="0" i="0" u="none" baseline="0">
                <a:solidFill>
                  <a:schemeClr val="tx1"/>
                </a:solidFill>
                <a:latin typeface="Arial"/>
                <a:ea typeface="宋体" charset="-122"/>
              </a:defRPr>
            </a:lvl5pPr>
          </a:lstStyle>
          <a:p>
            <a:pPr lvl="0"/>
            <a:r>
              <a:t>Click to edit Master text styles</a:t>
            </a:r>
          </a:p>
          <a:p>
            <a:pPr lvl="1"/>
            <a:r>
              <a:t>Second level</a:t>
            </a:r>
          </a:p>
          <a:p>
            <a:pPr lvl="2"/>
            <a:r>
              <a:t>Third level</a:t>
            </a:r>
          </a:p>
          <a:p>
            <a:pPr lvl="3"/>
            <a:r>
              <a:t>Fourth level</a:t>
            </a:r>
          </a:p>
          <a:p>
            <a:pPr lvl="4"/>
            <a:r>
              <a:t>Fifth level</a:t>
            </a:r>
          </a:p>
        </p:txBody>
      </p:sp>
    </p:spTree>
  </p:cSld>
  <p:clrMap bg1="dk1" tx1="lt1" bg2="dk2" tx2="lt2" accent1="accent1" accent2="accent2" accent3="accent3" accent4="accent4" accent5="accent5" accent6="accent6" hlink="hlink" folHlink="folHlink"/>
  <p:sldLayoutIdLst>
    <p:sldLayoutId id="2147483918" r:id="rId1"/>
  </p:sldLayoutIdLst>
  <p:transition/>
  <p:timing/>
  <p:txStyles>
    <p:titleStyle>
      <a:lvl1pPr marL="0" indent="0" algn="ctr" defTabSz="914400" eaLnBrk="0" fontAlgn="base" hangingPunct="0">
        <a:lnSpc>
          <a:spcPct val="100000"/>
        </a:lnSpc>
        <a:spcBef>
          <a:spcPct val="0"/>
        </a:spcBef>
        <a:spcAft>
          <a:spcPct val="0"/>
        </a:spcAft>
        <a:buClrTx/>
        <a:buSzTx/>
        <a:buFontTx/>
        <a:buNone/>
        <a:defRPr sz="3200" b="0" i="0" u="none" baseline="0">
          <a:solidFill>
            <a:srgbClr val="404040"/>
          </a:solidFill>
          <a:latin typeface="Tahoma" pitchFamily="2" charset="0"/>
          <a:ea typeface="宋体" charset="-122"/>
        </a:defRPr>
      </a:lvl1pPr>
    </p:titleStyle>
    <p:bodyStyle>
      <a:lvl1pPr marL="342900" indent="-342900" algn="l" defTabSz="914400" eaLnBrk="0" fontAlgn="base" hangingPunct="0">
        <a:lnSpc>
          <a:spcPct val="100000"/>
        </a:lnSpc>
        <a:spcBef>
          <a:spcPct val="20000"/>
        </a:spcBef>
        <a:spcAft>
          <a:spcPct val="0"/>
        </a:spcAft>
        <a:buClrTx/>
        <a:buSzTx/>
        <a:buFontTx/>
        <a:buChar char="•"/>
        <a:defRPr sz="3200" b="0" i="0" u="none" baseline="0">
          <a:solidFill>
            <a:schemeClr val="tx1"/>
          </a:solidFill>
          <a:latin typeface="Arial"/>
          <a:ea typeface="宋体" charset="-122"/>
        </a:defRPr>
      </a:lvl1pPr>
      <a:lvl2pPr marL="742950" indent="-285750" algn="l" defTabSz="914400" eaLnBrk="0" fontAlgn="base" hangingPunct="0">
        <a:lnSpc>
          <a:spcPct val="100000"/>
        </a:lnSpc>
        <a:spcBef>
          <a:spcPct val="20000"/>
        </a:spcBef>
        <a:spcAft>
          <a:spcPct val="0"/>
        </a:spcAft>
        <a:buClrTx/>
        <a:buSzTx/>
        <a:buFontTx/>
        <a:buChar char="–"/>
        <a:defRPr sz="2800" b="0" i="0" u="none" baseline="0">
          <a:solidFill>
            <a:schemeClr val="tx1"/>
          </a:solidFill>
          <a:latin typeface="Arial"/>
          <a:ea typeface="宋体" charset="-122"/>
        </a:defRPr>
      </a:lvl2pPr>
      <a:lvl3pPr marL="1143000" indent="-228600" algn="l" defTabSz="914400" eaLnBrk="0" fontAlgn="base" hangingPunct="0">
        <a:lnSpc>
          <a:spcPct val="100000"/>
        </a:lnSpc>
        <a:spcBef>
          <a:spcPct val="20000"/>
        </a:spcBef>
        <a:spcAft>
          <a:spcPct val="0"/>
        </a:spcAft>
        <a:buClrTx/>
        <a:buSzTx/>
        <a:buFontTx/>
        <a:buChar char="•"/>
        <a:defRPr sz="2400" b="0" i="0" u="none" baseline="0">
          <a:solidFill>
            <a:schemeClr val="tx1"/>
          </a:solidFill>
          <a:latin typeface="Arial"/>
          <a:ea typeface="宋体" charset="-122"/>
        </a:defRPr>
      </a:lvl3pPr>
      <a:lvl4pPr marL="1600200" indent="-228600" algn="l" defTabSz="914400" eaLnBrk="0" fontAlgn="base" hangingPunct="0">
        <a:lnSpc>
          <a:spcPct val="100000"/>
        </a:lnSpc>
        <a:spcBef>
          <a:spcPct val="20000"/>
        </a:spcBef>
        <a:spcAft>
          <a:spcPct val="0"/>
        </a:spcAft>
        <a:buClrTx/>
        <a:buSzTx/>
        <a:buFontTx/>
        <a:buChar char="–"/>
        <a:defRPr sz="2000" b="0" i="0" u="none" baseline="0">
          <a:solidFill>
            <a:schemeClr val="tx1"/>
          </a:solidFill>
          <a:latin typeface="Arial"/>
          <a:ea typeface="宋体" charset="-122"/>
        </a:defRPr>
      </a:lvl4pPr>
      <a:lvl5pPr marL="2057400" indent="-228600" algn="l" defTabSz="914400" eaLnBrk="0" fontAlgn="base" hangingPunct="0">
        <a:lnSpc>
          <a:spcPct val="100000"/>
        </a:lnSpc>
        <a:spcBef>
          <a:spcPct val="20000"/>
        </a:spcBef>
        <a:spcAft>
          <a:spcPct val="0"/>
        </a:spcAft>
        <a:buClrTx/>
        <a:buSzTx/>
        <a:buFontTx/>
        <a:buChar char="»"/>
        <a:defRPr sz="2000" b="0" i="0" u="none" baseline="0">
          <a:solidFill>
            <a:schemeClr val="tx1"/>
          </a:solidFill>
          <a:latin typeface="Arial"/>
          <a:ea typeface="宋体" charset="-122"/>
        </a:defRPr>
      </a:lvl5pPr>
    </p:bodyStyle>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blip>
          <a:stretch>
            <a:fillRect/>
          </a:stretch>
        </a:blipFill>
      </p:bgPr>
    </p:bg>
    <p:spTree>
      <p:nvGrpSpPr>
        <p:cNvPr id="1" name=""/>
        <p:cNvGrpSpPr/>
        <p:nvPr/>
      </p:nvGrpSpPr>
      <p:grpSpPr/>
      <p:sp>
        <p:nvSpPr>
          <p:cNvPr id="4098" name="Rectangle 22"/>
          <p:cNvSpPr/>
          <p:nvPr>
            <p:ph type="body" idx="1"/>
          </p:nvPr>
        </p:nvSpPr>
        <p:spPr>
          <a:xfrm>
            <a:off x="830262" y="1209675"/>
            <a:ext cx="7843838" cy="4953000"/>
          </a:xfrm>
          <a:prstGeom prst="rect">
            <a:avLst/>
          </a:prstGeom>
          <a:noFill/>
          <a:ln>
            <a:noFill/>
            <a:miter lim="800000"/>
          </a:ln>
        </p:spPr>
        <p:txBody>
          <a:bodyPr/>
          <a:lstStyle>
            <a:lvl1pPr marL="342900" indent="-342900" algn="l" defTabSz="914400" eaLnBrk="0" fontAlgn="base" hangingPunct="0">
              <a:lnSpc>
                <a:spcPct val="100000"/>
              </a:lnSpc>
              <a:spcBef>
                <a:spcPct val="20000"/>
              </a:spcBef>
              <a:spcAft>
                <a:spcPct val="0"/>
              </a:spcAft>
              <a:buClr>
                <a:schemeClr val="folHlink"/>
              </a:buClr>
              <a:buSzTx/>
              <a:buFont typeface="Wingdings" charset="2"/>
              <a:buChar char="u"/>
              <a:defRPr lang="zh-CN" altLang="en-US" sz="2000" b="1" i="0" u="none" baseline="0">
                <a:solidFill>
                  <a:schemeClr val="folHlink"/>
                </a:solidFill>
                <a:latin typeface="Verdana" pitchFamily="2" charset="0"/>
              </a:defRPr>
            </a:lvl1pPr>
            <a:lvl2pPr marL="742950" indent="-285750" algn="l" defTabSz="914400" eaLnBrk="0" fontAlgn="base" hangingPunct="0">
              <a:lnSpc>
                <a:spcPct val="100000"/>
              </a:lnSpc>
              <a:spcBef>
                <a:spcPct val="20000"/>
              </a:spcBef>
              <a:spcAft>
                <a:spcPct val="0"/>
              </a:spcAft>
              <a:buClr>
                <a:schemeClr val="accent1"/>
              </a:buClr>
              <a:buSzPct val="60000"/>
              <a:buFont typeface="Wingdings" charset="2"/>
              <a:buChar char="n"/>
              <a:defRPr lang="zh-CN" altLang="en-US" sz="2800" b="0" i="0" u="none" baseline="0">
                <a:solidFill>
                  <a:schemeClr val="tx1"/>
                </a:solidFill>
                <a:latin typeface="Verdana" pitchFamily="2" charset="0"/>
              </a:defRPr>
            </a:lvl2pPr>
            <a:lvl3pPr marL="1143000" indent="-228600" algn="l" defTabSz="914400" eaLnBrk="0" fontAlgn="base" hangingPunct="0">
              <a:lnSpc>
                <a:spcPct val="100000"/>
              </a:lnSpc>
              <a:spcBef>
                <a:spcPct val="20000"/>
              </a:spcBef>
              <a:spcAft>
                <a:spcPct val="0"/>
              </a:spcAft>
              <a:buClr>
                <a:schemeClr val="folHlink"/>
              </a:buClr>
              <a:buSzPct val="60000"/>
              <a:buFont typeface="Wingdings" charset="2"/>
              <a:buChar char="n"/>
              <a:defRPr lang="zh-CN" altLang="en-US" sz="1600" b="0" i="0" u="none" baseline="0">
                <a:solidFill>
                  <a:schemeClr val="tx1"/>
                </a:solidFill>
                <a:latin typeface="Verdana" pitchFamily="2" charset="0"/>
              </a:defRPr>
            </a:lvl3pPr>
            <a:lvl4pPr marL="1600200" indent="-228600" algn="l" defTabSz="914400" eaLnBrk="0" fontAlgn="base" hangingPunct="0">
              <a:lnSpc>
                <a:spcPct val="100000"/>
              </a:lnSpc>
              <a:spcBef>
                <a:spcPct val="20000"/>
              </a:spcBef>
              <a:spcAft>
                <a:spcPct val="0"/>
              </a:spcAft>
              <a:buClr>
                <a:schemeClr val="tx1"/>
              </a:buClr>
              <a:buSzPct val="60000"/>
              <a:buFont typeface="Wingdings" charset="2"/>
              <a:buChar char="n"/>
              <a:defRPr lang="zh-CN" altLang="en-US" sz="1600" b="0" i="0" u="none" baseline="0">
                <a:solidFill>
                  <a:schemeClr val="tx1"/>
                </a:solidFill>
                <a:latin typeface="Verdana" pitchFamily="2" charset="0"/>
              </a:defRPr>
            </a:lvl4pPr>
            <a:lvl5pPr marL="2057400" indent="-228600" algn="l" defTabSz="914400" eaLnBrk="0" fontAlgn="base" hangingPunct="0">
              <a:lnSpc>
                <a:spcPct val="100000"/>
              </a:lnSpc>
              <a:spcBef>
                <a:spcPct val="20000"/>
              </a:spcBef>
              <a:spcAft>
                <a:spcPct val="0"/>
              </a:spcAft>
              <a:buSzPct val="60000"/>
              <a:buFont typeface="Wingdings" charset="2"/>
              <a:buChar char="n"/>
              <a:defRPr lang="zh-CN" altLang="en-US" sz="1400" b="0" i="0" u="none" baseline="0">
                <a:solidFill>
                  <a:schemeClr val="tx1"/>
                </a:solidFill>
                <a:latin typeface="Verdana" pitchFamily="2" charset="0"/>
              </a:defRPr>
            </a:lvl5pPr>
          </a:lstStyle>
          <a:p>
            <a:pPr lvl="0"/>
            <a:r>
              <a:t>Click to edit Master text styles</a:t>
            </a:r>
          </a:p>
          <a:p>
            <a:pPr lvl="1"/>
            <a:r>
              <a:t>Second level</a:t>
            </a:r>
          </a:p>
          <a:p>
            <a:pPr lvl="2"/>
            <a:r>
              <a:t>Third level</a:t>
            </a:r>
          </a:p>
          <a:p>
            <a:pPr lvl="3"/>
            <a:r>
              <a:t>Fourth level</a:t>
            </a:r>
          </a:p>
        </p:txBody>
      </p:sp>
      <p:sp>
        <p:nvSpPr>
          <p:cNvPr id="4099" name="Title Placeholder 5"/>
          <p:cNvSpPr/>
          <p:nvPr>
            <p:ph type="title"/>
          </p:nvPr>
        </p:nvSpPr>
        <p:spPr>
          <a:xfrm>
            <a:off x="457200" y="274638"/>
            <a:ext cx="8229600" cy="1143000"/>
          </a:xfrm>
          <a:prstGeom prst="rect">
            <a:avLst/>
          </a:prstGeom>
          <a:noFill/>
          <a:ln>
            <a:noFill/>
            <a:miter lim="800000"/>
          </a:ln>
        </p:spPr>
        <p:txBody>
          <a:bodyPr anchor="ctr" anchorCtr="0"/>
          <a:lstStyle>
            <a:lvl1pPr marL="0" indent="0" algn="l" defTabSz="914400" eaLnBrk="0" fontAlgn="base" hangingPunct="0">
              <a:lnSpc>
                <a:spcPct val="100000"/>
              </a:lnSpc>
              <a:spcBef>
                <a:spcPct val="0"/>
              </a:spcBef>
              <a:spcAft>
                <a:spcPct val="0"/>
              </a:spcAft>
              <a:buClrTx/>
              <a:buSzTx/>
              <a:buFontTx/>
              <a:buNone/>
              <a:defRPr lang="zh-CN" altLang="en-US" sz="3200" b="1" i="0" u="none" baseline="0">
                <a:solidFill>
                  <a:schemeClr val="accent2"/>
                </a:solidFill>
                <a:latin typeface="Verdana" pitchFamily="2" charset="0"/>
              </a:defRPr>
            </a:lvl1pPr>
          </a:lstStyle>
          <a:p>
            <a:pPr lvl="0"/>
            <a:r>
              <a:t>Click to edit Master title style</a:t>
            </a:r>
          </a:p>
        </p:txBody>
      </p:sp>
    </p:spTree>
  </p:cSld>
  <p:clrMap bg1="dk1" tx1="lt1" bg2="dk2" tx2="lt2" accent1="accent1" accent2="accent2" accent3="accent3" accent4="accent4" accent5="accent5" accent6="accent6" hlink="hlink" folHlink="folHlink"/>
  <p:sldLayoutIdLst>
    <p:sldLayoutId id="2147483920" r:id="rId1"/>
  </p:sldLayoutIdLst>
  <p:transition/>
  <p:timing/>
  <p:txStyles>
    <p:titleStyle>
      <a:lvl1pPr marL="0" indent="0" algn="l" defTabSz="914400" eaLnBrk="0" fontAlgn="base" hangingPunct="0">
        <a:lnSpc>
          <a:spcPct val="100000"/>
        </a:lnSpc>
        <a:spcBef>
          <a:spcPct val="0"/>
        </a:spcBef>
        <a:spcAft>
          <a:spcPct val="0"/>
        </a:spcAft>
        <a:buClrTx/>
        <a:buSzTx/>
        <a:buFontTx/>
        <a:buNone/>
        <a:defRPr sz="3200" b="1" i="0" u="none" baseline="0">
          <a:solidFill>
            <a:schemeClr val="accent2"/>
          </a:solidFill>
          <a:latin typeface="Verdana" pitchFamily="2" charset="0"/>
        </a:defRPr>
      </a:lvl1pPr>
    </p:titleStyle>
    <p:bodyStyle>
      <a:lvl1pPr marL="342900" indent="-342900" algn="l" defTabSz="914400" eaLnBrk="0" fontAlgn="base" hangingPunct="0">
        <a:lnSpc>
          <a:spcPct val="100000"/>
        </a:lnSpc>
        <a:spcBef>
          <a:spcPct val="20000"/>
        </a:spcBef>
        <a:spcAft>
          <a:spcPct val="0"/>
        </a:spcAft>
        <a:buClr>
          <a:schemeClr val="folHlink"/>
        </a:buClr>
        <a:buSzTx/>
        <a:buFont typeface="Wingdings" charset="2"/>
        <a:buChar char="u"/>
        <a:defRPr sz="2000" b="1" i="0" u="none" baseline="0">
          <a:solidFill>
            <a:schemeClr val="folHlink"/>
          </a:solidFill>
          <a:latin typeface="Verdana" pitchFamily="2" charset="0"/>
        </a:defRPr>
      </a:lvl1pPr>
      <a:lvl2pPr marL="742950" indent="-285750" algn="l" defTabSz="914400" eaLnBrk="0" fontAlgn="base" hangingPunct="0">
        <a:lnSpc>
          <a:spcPct val="100000"/>
        </a:lnSpc>
        <a:spcBef>
          <a:spcPct val="20000"/>
        </a:spcBef>
        <a:spcAft>
          <a:spcPct val="0"/>
        </a:spcAft>
        <a:buClr>
          <a:schemeClr val="accent1"/>
        </a:buClr>
        <a:buSzPct val="60000"/>
        <a:buFont typeface="Wingdings" charset="2"/>
        <a:buChar char="n"/>
        <a:defRPr sz="2800" b="0" i="0" u="none" baseline="0">
          <a:solidFill>
            <a:schemeClr val="tx1"/>
          </a:solidFill>
          <a:latin typeface="Verdana" pitchFamily="2" charset="0"/>
        </a:defRPr>
      </a:lvl2pPr>
      <a:lvl3pPr marL="1143000" indent="-228600" algn="l" defTabSz="914400" eaLnBrk="0" fontAlgn="base" hangingPunct="0">
        <a:lnSpc>
          <a:spcPct val="100000"/>
        </a:lnSpc>
        <a:spcBef>
          <a:spcPct val="20000"/>
        </a:spcBef>
        <a:spcAft>
          <a:spcPct val="0"/>
        </a:spcAft>
        <a:buClr>
          <a:schemeClr val="folHlink"/>
        </a:buClr>
        <a:buSzPct val="60000"/>
        <a:buFont typeface="Wingdings" charset="2"/>
        <a:buChar char="n"/>
        <a:defRPr sz="1600" b="0" i="0" u="none" baseline="0">
          <a:solidFill>
            <a:schemeClr val="tx1"/>
          </a:solidFill>
          <a:latin typeface="Verdana" pitchFamily="2" charset="0"/>
        </a:defRPr>
      </a:lvl3pPr>
      <a:lvl4pPr marL="1600200" indent="-228600" algn="l" defTabSz="914400" eaLnBrk="0" fontAlgn="base" hangingPunct="0">
        <a:lnSpc>
          <a:spcPct val="100000"/>
        </a:lnSpc>
        <a:spcBef>
          <a:spcPct val="20000"/>
        </a:spcBef>
        <a:spcAft>
          <a:spcPct val="0"/>
        </a:spcAft>
        <a:buClr>
          <a:schemeClr val="tx1"/>
        </a:buClr>
        <a:buSzPct val="60000"/>
        <a:buFont typeface="Wingdings" charset="2"/>
        <a:buChar char="n"/>
        <a:defRPr sz="1600" b="0" i="0" u="none" baseline="0">
          <a:solidFill>
            <a:schemeClr val="tx1"/>
          </a:solidFill>
          <a:latin typeface="Verdana" pitchFamily="2" charset="0"/>
        </a:defRPr>
      </a:lvl4pPr>
      <a:lvl5pPr marL="2057400" indent="-228600" algn="l" defTabSz="914400" eaLnBrk="0" fontAlgn="base" hangingPunct="0">
        <a:lnSpc>
          <a:spcPct val="100000"/>
        </a:lnSpc>
        <a:spcBef>
          <a:spcPct val="20000"/>
        </a:spcBef>
        <a:spcAft>
          <a:spcPct val="0"/>
        </a:spcAft>
        <a:buSzPct val="60000"/>
        <a:buFont typeface="Wingdings" charset="2"/>
        <a:buChar char="n"/>
        <a:defRPr sz="1400" b="0" i="0" u="none" baseline="0">
          <a:solidFill>
            <a:schemeClr val="tx1"/>
          </a:solidFill>
          <a:latin typeface="Verdana" pitchFamily="2" charset="0"/>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hyperlink" Target="http://www.hnshyy.com/" TargetMode="External"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 Id="rId3" Type="http://schemas.openxmlformats.org/officeDocument/2006/relationships/image" Target="../media/image8.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12501210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p:nvPr>
            <p:ph type="ctrTitle" idx="4294967295"/>
          </p:nvPr>
        </p:nvSpPr>
        <p:spPr>
          <a:xfrm>
            <a:off x="179388" y="1341438"/>
            <a:ext cx="8424862" cy="3268662"/>
          </a:xfrm>
          <a:prstGeom prst="rect">
            <a:avLst/>
          </a:prstGeom>
          <a:noFill/>
          <a:ln>
            <a:miter lim="800000"/>
          </a:ln>
        </p:spPr>
        <p:txBody>
          <a:bodyPr vert="horz" wrap="square" lIns="107287" tIns="53643" rIns="107287" bIns="53643" anchor="ctr" anchorCtr="0"/>
          <a:lstStyle>
            <a:lvl1pPr marL="0" indent="0" algn="r" defTabSz="914400" eaLnBrk="1" fontAlgn="base" hangingPunct="1">
              <a:lnSpc>
                <a:spcPct val="100000"/>
              </a:lnSpc>
              <a:spcBef>
                <a:spcPct val="0"/>
              </a:spcBef>
              <a:spcAft>
                <a:spcPct val="0"/>
              </a:spcAft>
              <a:buClrTx/>
              <a:buSzTx/>
              <a:buFontTx/>
              <a:buNone/>
              <a:defRPr lang="zh-CN" altLang="en-US" sz="4000" b="1" i="0" u="none" baseline="0">
                <a:solidFill>
                  <a:schemeClr val="tx2"/>
                </a:solidFill>
                <a:latin typeface="Arial"/>
                <a:ea typeface="微软雅黑" pitchFamily="2" charset="-122"/>
              </a:defRPr>
            </a:lvl1pPr>
          </a:lstStyle>
          <a:p>
            <a:pPr lvl="0" algn="l" eaLnBrk="1" hangingPunct="1"/>
            <a:r>
              <a:rPr lang="zh-CN" altLang="en-US" sz="5400" b="1">
                <a:solidFill>
                  <a:srgbClr val="800000"/>
                </a:solidFill>
              </a:rPr>
              <a:t>“活菌发酵中药微生态剂”</a:t>
            </a:r>
            <a:br>
              <a:rPr lang="en-US" altLang="en-US" sz="4800" b="1"/>
            </a:br>
            <a:r>
              <a:rPr lang="en-US" altLang="en-US" sz="4800" b="1"/>
              <a:t> </a:t>
            </a:r>
            <a:r>
              <a:rPr lang="zh-CN" altLang="en-US" sz="4800" b="1"/>
              <a:t>                       </a:t>
            </a:r>
            <a:r>
              <a:rPr lang="zh-CN" altLang="en-US" sz="4800" b="1">
                <a:solidFill>
                  <a:schemeClr val="accent2"/>
                </a:solidFill>
              </a:rPr>
              <a:t>在养殖场中的应用</a:t>
            </a:r>
            <a:endParaRPr lang="zh-CN" altLang="en-US" b="1">
              <a:solidFill>
                <a:schemeClr val="accent2"/>
              </a:solidFill>
            </a:endParaRPr>
          </a:p>
        </p:txBody>
      </p:sp>
      <p:sp>
        <p:nvSpPr>
          <p:cNvPr id="7171" name="Rectangle 3"/>
          <p:cNvSpPr/>
          <p:nvPr>
            <p:ph type="subTitle" idx="4294967295"/>
          </p:nvPr>
        </p:nvSpPr>
        <p:spPr>
          <a:xfrm>
            <a:off x="3073400" y="4365625"/>
            <a:ext cx="5718175" cy="1420812"/>
          </a:xfrm>
          <a:prstGeom prst="rect">
            <a:avLst/>
          </a:prstGeom>
          <a:noFill/>
          <a:ln>
            <a:miter lim="800000"/>
          </a:ln>
        </p:spPr>
        <p:txBody>
          <a:bodyPr vert="horz" wrap="square" lIns="107287" tIns="53643" rIns="107287" bIns="53643" anchor="t" anchorCtr="0"/>
          <a:lstStyle>
            <a:lvl1pPr marL="0" indent="0" algn="r" defTabSz="914400" eaLnBrk="1" fontAlgn="base" hangingPunct="1">
              <a:lnSpc>
                <a:spcPct val="100000"/>
              </a:lnSpc>
              <a:spcBef>
                <a:spcPct val="20000"/>
              </a:spcBef>
              <a:spcAft>
                <a:spcPct val="0"/>
              </a:spcAft>
              <a:buClrTx/>
              <a:buSzTx/>
              <a:buFontTx/>
              <a:buNone/>
              <a:defRPr lang="zh-CN" altLang="en-US" sz="3000" b="0" i="0" u="none" baseline="0">
                <a:solidFill>
                  <a:schemeClr val="tx1"/>
                </a:solidFill>
                <a:latin typeface="Arial"/>
                <a:ea typeface="微软雅黑" pitchFamily="2" charset="-122"/>
              </a:defRPr>
            </a:lvl1pPr>
            <a:lvl2pPr marL="742950" indent="-285750" algn="ctr" eaLnBrk="1" fontAlgn="base" hangingPunct="1">
              <a:lnSpc>
                <a:spcPct val="100000"/>
              </a:lnSpc>
              <a:spcBef>
                <a:spcPct val="20000"/>
              </a:spcBef>
              <a:spcAft>
                <a:spcPct val="0"/>
              </a:spcAft>
              <a:buClrTx/>
              <a:buSzTx/>
              <a:buFontTx/>
              <a:buNone/>
              <a:defRPr lang="zh-CN" altLang="en-US" sz="2400" b="0" i="0" u="none" baseline="0">
                <a:solidFill>
                  <a:schemeClr val="tx1"/>
                </a:solidFill>
                <a:latin typeface="Arial"/>
                <a:ea typeface="微软雅黑" pitchFamily="2" charset="-122"/>
              </a:defRPr>
            </a:lvl2pPr>
            <a:lvl3pPr marL="1143000" indent="-228600" algn="ctr" eaLnBrk="1" fontAlgn="base" hangingPunct="1">
              <a:lnSpc>
                <a:spcPct val="100000"/>
              </a:lnSpc>
              <a:spcBef>
                <a:spcPct val="20000"/>
              </a:spcBef>
              <a:spcAft>
                <a:spcPct val="0"/>
              </a:spcAft>
              <a:buClrTx/>
              <a:buSzTx/>
              <a:buFontTx/>
              <a:buNone/>
              <a:defRPr lang="zh-CN" altLang="en-US" sz="2000" b="0" i="0" u="none" baseline="0">
                <a:solidFill>
                  <a:schemeClr val="tx1"/>
                </a:solidFill>
                <a:latin typeface="Arial"/>
                <a:ea typeface="微软雅黑" pitchFamily="2" charset="-122"/>
              </a:defRPr>
            </a:lvl3pPr>
            <a:lvl4pPr marL="1600200" indent="-228600" algn="ctr" eaLnBrk="1" fontAlgn="base" hangingPunct="1">
              <a:lnSpc>
                <a:spcPct val="100000"/>
              </a:lnSpc>
              <a:spcBef>
                <a:spcPct val="20000"/>
              </a:spcBef>
              <a:spcAft>
                <a:spcPct val="0"/>
              </a:spcAft>
              <a:buClrTx/>
              <a:buSzTx/>
              <a:buFontTx/>
              <a:buNone/>
              <a:defRPr lang="zh-CN" altLang="en-US" sz="1800" b="0" i="0" u="none" baseline="0">
                <a:solidFill>
                  <a:schemeClr val="tx1"/>
                </a:solidFill>
                <a:latin typeface="Arial"/>
                <a:ea typeface="微软雅黑" pitchFamily="2" charset="-122"/>
              </a:defRPr>
            </a:lvl4pPr>
            <a:lvl5pPr marL="2057400" indent="-228600" algn="ctr" eaLnBrk="1" fontAlgn="base" hangingPunct="1">
              <a:lnSpc>
                <a:spcPct val="100000"/>
              </a:lnSpc>
              <a:spcBef>
                <a:spcPct val="20000"/>
              </a:spcBef>
              <a:spcAft>
                <a:spcPct val="0"/>
              </a:spcAft>
              <a:buClrTx/>
              <a:buSzTx/>
              <a:buFontTx/>
              <a:buNone/>
              <a:defRPr lang="zh-CN" altLang="en-US" sz="1800" b="0" i="0" u="none" baseline="0">
                <a:solidFill>
                  <a:schemeClr val="tx1"/>
                </a:solidFill>
                <a:latin typeface="Arial"/>
                <a:ea typeface="微软雅黑" pitchFamily="2" charset="-122"/>
              </a:defRPr>
            </a:lvl5pPr>
          </a:lstStyle>
          <a:p>
            <a:pPr marL="0" lvl="0" indent="0" algn="r" eaLnBrk="1" hangingPunct="1"/>
            <a:r>
              <a:rPr lang="zh-CN" altLang="en-US">
                <a:solidFill>
                  <a:srgbClr val="6600CC"/>
                </a:solidFill>
              </a:rPr>
              <a:t>黑龙江省科学院微生物研究所</a:t>
            </a:r>
            <a:endParaRPr lang="zh-CN" altLang="en-US">
              <a:solidFill>
                <a:srgbClr val="6600CC"/>
              </a:solidFill>
            </a:endParaRPr>
          </a:p>
          <a:p>
            <a:pPr marL="0" lvl="0" indent="0" algn="r" eaLnBrk="1" hangingPunct="1"/>
            <a:r>
              <a:rPr lang="zh-CN" altLang="en-US">
                <a:solidFill>
                  <a:srgbClr val="6600CC"/>
                </a:solidFill>
              </a:rPr>
              <a:t>哈尔滨中科生物工程有限公司</a:t>
            </a:r>
            <a:endParaRPr lang="zh-CN" altLang="en-US">
              <a:solidFill>
                <a:srgbClr val="6600CC"/>
              </a:solidFill>
            </a:endParaRPr>
          </a:p>
          <a:p>
            <a:pPr marL="0" lvl="0" indent="0" algn="r" eaLnBrk="1" hangingPunct="1"/>
            <a:r>
              <a:rPr lang="en-US" altLang="en-US">
                <a:hlinkClick r:id="rId2"/>
              </a:rPr>
              <a:t>.hnshyy./</a:t>
            </a:r>
            <a:r>
              <a:rPr lang="en-US" altLang="en-US"/>
              <a:t> </a:t>
            </a:r>
            <a:endParaRPr lang="en-US" altLang="en-US"/>
          </a:p>
        </p:txBody>
      </p:sp>
      <p:pic>
        <p:nvPicPr>
          <p:cNvPr id="7172" name=""/>
          <p:cNvPicPr/>
          <p:nvPr/>
        </p:nvPicPr>
        <p:blipFill>
          <a:blip r:embed="rId3">
            <a:alphaModFix/>
          </a:blip>
          <a:stretch>
            <a:fillRect/>
          </a:stretch>
        </p:blipFill>
        <p:spPr>
          <a:xfrm>
            <a:off x="107950" y="4149725"/>
            <a:ext cx="3457575" cy="2592388"/>
          </a:xfrm>
          <a:prstGeom prst="rect">
            <a:avLst/>
          </a:prstGeom>
          <a:noFill/>
          <a:ln>
            <a:noFill/>
            <a:miter lim="800000"/>
          </a:ln>
          <a:effectLst/>
        </p:spPr>
      </p:pic>
      <p:sp>
        <p:nvSpPr>
          <p:cNvPr id="7173" name="TextBox 7172"/>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微生态、微生态制剂在养殖业的应用共34页，您现在浏览的是第1页!</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4" name="标题 1"/>
          <p:cNvSpPr/>
          <p:nvPr>
            <p:ph type="title" idx="4294967295"/>
          </p:nvPr>
        </p:nvSpPr>
        <p:spPr>
          <a:xfrm>
            <a:off x="466725" y="1196975"/>
            <a:ext cx="8229600" cy="1143000"/>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sz="4300">
                <a:solidFill>
                  <a:srgbClr val="0066FF"/>
                </a:solidFill>
              </a:rPr>
              <a:t>中药发酵微生态制剂的作用机制</a:t>
            </a:r>
            <a:endParaRPr lang="zh-CN" altLang="en-US" sz="4300">
              <a:solidFill>
                <a:srgbClr val="0066FF"/>
              </a:solidFill>
            </a:endParaRPr>
          </a:p>
        </p:txBody>
      </p:sp>
      <p:pic>
        <p:nvPicPr>
          <p:cNvPr id="8195" name="内容占位符 5"/>
          <p:cNvPicPr/>
          <p:nvPr>
            <p:ph idx="4294967295"/>
          </p:nvPr>
        </p:nvPicPr>
        <p:blipFill>
          <a:blip r:embed="rId2"/>
          <a:stretch>
            <a:fillRect/>
          </a:stretch>
        </p:blipFill>
        <p:spPr>
          <a:xfrm>
            <a:off x="395288" y="2276475"/>
            <a:ext cx="8339138" cy="4105275"/>
          </a:xfrm>
          <a:prstGeom prst="rect">
            <a:avLst/>
          </a:prstGeom>
          <a:noFill/>
          <a:ln>
            <a:noFill/>
            <a:miter lim="800000"/>
          </a:ln>
        </p:spPr>
      </p:pic>
      <p:sp>
        <p:nvSpPr>
          <p:cNvPr id="8196" name="灯片编号占位符 3"/>
          <p:cNvSpPr/>
          <p:nvPr/>
        </p:nvSpPr>
        <p:spPr>
          <a:xfrm>
            <a:off x="6553200" y="6246812"/>
            <a:ext cx="2133600" cy="476250"/>
          </a:xfrm>
          <a:prstGeom prst="rect">
            <a:avLst/>
          </a:prstGeom>
          <a:noFill/>
          <a:ln>
            <a:noFill/>
            <a:miter lim="800000"/>
          </a:ln>
        </p:spPr>
        <p:txBody>
          <a:bodyPr lIns="107287" tIns="53643" rIns="107287" bIns="53643"/>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Pr lvl="0" algn="r" eaLnBrk="1" hangingPunct="1"/>
            <a:fld id="{A54C192A-B591-415A-A414-E895BC626016}" type="slidenum">
              <a:rPr lang="en-US" altLang="en-US" sz="1600" b="0"/>
              <a:t>2</a:t>
            </a:fld>
            <a:endParaRPr lang="en-US" altLang="en-US" sz="1600" b="0"/>
          </a:p>
        </p:txBody>
      </p:sp>
      <p:cxnSp>
        <p:nvCxnSpPr>
          <p:cNvPr id="8197" name=""/>
          <p:cNvCxnSpPr/>
          <p:nvPr/>
        </p:nvCxnSpPr>
        <p:spPr>
          <a:xfrm flipH="1" flipV="1">
            <a:off x="5940425" y="4292600"/>
            <a:ext cx="931862" cy="1079500"/>
          </a:xfrm>
          <a:prstGeom prst="line">
            <a:avLst/>
          </a:prstGeom>
          <a:noFill/>
          <a:ln cap="flat" cmpd="sng">
            <a:solidFill>
              <a:schemeClr val="tx1"/>
            </a:solidFill>
            <a:miter lim="800000"/>
          </a:ln>
          <a:effectLst/>
        </p:spPr>
      </p:cxnSp>
      <p:sp>
        <p:nvSpPr>
          <p:cNvPr id="8198" name="TextBox 8197"/>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微生态、微生态制剂在养殖业的应用共34页，您现在浏览的是第2页!</a:t>
            </a:r>
          </a:p>
        </p:txBody>
      </p:sp>
    </p:spTree>
  </p:cSld>
  <p:clrMapOvr>
    <a:masterClrMapping/>
  </p:clrMapOvr>
  <p:transition advTm="52994"/>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
          <p:cNvSpPr/>
          <p:nvPr>
            <p:ph type="title"/>
          </p:nvPr>
        </p:nvSpPr>
        <p:spPr>
          <a:xfrm>
            <a:off x="250825" y="981075"/>
            <a:ext cx="8229600" cy="1143000"/>
          </a:xfrm>
          <a:prstGeom prst="rect">
            <a:avLst/>
          </a:prstGeom>
          <a:noFill/>
          <a:ln>
            <a:miter lim="800000"/>
          </a:ln>
        </p:spPr>
        <p:txBody>
          <a:bodyPr anchor="ctr" anchorCtr="0"/>
          <a:lstStyle>
            <a:lvl1pPr marL="0" indent="0" algn="ctr" defTabSz="914400" eaLnBrk="0" fontAlgn="base" hangingPunct="0">
              <a:lnSpc>
                <a:spcPct val="100000"/>
              </a:lnSpc>
              <a:spcBef>
                <a:spcPct val="0"/>
              </a:spcBef>
              <a:spcAft>
                <a:spcPct val="0"/>
              </a:spcAft>
              <a:buClrTx/>
              <a:buSzTx/>
              <a:buFontTx/>
              <a:buNone/>
              <a:defRPr lang="zh-CN" altLang="en-US" sz="3200" b="0" i="0" u="none" baseline="0">
                <a:solidFill>
                  <a:srgbClr val="404040"/>
                </a:solidFill>
                <a:latin typeface="Tahoma" pitchFamily="2" charset="0"/>
                <a:ea typeface="宋体" charset="-122"/>
              </a:defRPr>
            </a:lvl1pPr>
          </a:lstStyle>
          <a:p>
            <a:pPr lvl="0" algn="l"/>
            <a:r>
              <a:rPr sz="4400">
                <a:solidFill>
                  <a:srgbClr val="6600CC"/>
                </a:solidFill>
                <a:ea typeface="黑体" pitchFamily="2" charset="-122"/>
              </a:rPr>
              <a:t>中药发酵的五大革命</a:t>
            </a:r>
            <a:endParaRPr sz="4400">
              <a:solidFill>
                <a:srgbClr val="6600CC"/>
              </a:solidFill>
              <a:ea typeface="黑体" pitchFamily="2" charset="-122"/>
            </a:endParaRPr>
          </a:p>
        </p:txBody>
      </p:sp>
      <p:sp>
        <p:nvSpPr>
          <p:cNvPr id="9219" name=""/>
          <p:cNvSpPr/>
          <p:nvPr>
            <p:ph type="body" idx="4294967295"/>
          </p:nvPr>
        </p:nvSpPr>
        <p:spPr>
          <a:xfrm>
            <a:off x="107950" y="1844675"/>
            <a:ext cx="8516938" cy="4814888"/>
          </a:xfrm>
          <a:prstGeom prst="rect">
            <a:avLst/>
          </a:prstGeom>
          <a:noFill/>
          <a:ln>
            <a:miter lim="800000"/>
          </a:ln>
        </p:spPr>
        <p:txBody>
          <a:bodyPr/>
          <a:lstStyle>
            <a:lvl1pPr marL="342900" indent="-342900" algn="l" defTabSz="914400" eaLnBrk="0" fontAlgn="base" hangingPunct="0">
              <a:lnSpc>
                <a:spcPct val="100000"/>
              </a:lnSpc>
              <a:spcBef>
                <a:spcPct val="20000"/>
              </a:spcBef>
              <a:spcAft>
                <a:spcPct val="0"/>
              </a:spcAft>
              <a:buClrTx/>
              <a:buSzTx/>
              <a:buFontTx/>
              <a:buChar char="•"/>
              <a:defRPr lang="zh-CN" altLang="en-US" sz="3200" b="0" i="0" u="none" baseline="0">
                <a:solidFill>
                  <a:schemeClr val="tx1"/>
                </a:solidFill>
                <a:latin typeface="Arial"/>
                <a:ea typeface="宋体" charset="-122"/>
              </a:defRPr>
            </a:lvl1pPr>
            <a:lvl2pPr marL="742950" indent="-285750" algn="l" defTabSz="914400" eaLnBrk="0" fontAlgn="base" hangingPunct="0">
              <a:lnSpc>
                <a:spcPct val="100000"/>
              </a:lnSpc>
              <a:spcBef>
                <a:spcPct val="20000"/>
              </a:spcBef>
              <a:spcAft>
                <a:spcPct val="0"/>
              </a:spcAft>
              <a:buClrTx/>
              <a:buSzTx/>
              <a:buFontTx/>
              <a:buChar char="–"/>
              <a:defRPr lang="zh-CN" altLang="en-US" sz="2800" b="0" i="0" u="none" baseline="0">
                <a:solidFill>
                  <a:schemeClr val="tx1"/>
                </a:solidFill>
                <a:latin typeface="Arial"/>
                <a:ea typeface="宋体" charset="-122"/>
              </a:defRPr>
            </a:lvl2pPr>
            <a:lvl3pPr marL="1143000" indent="-228600" algn="l" defTabSz="914400" eaLnBrk="0" fontAlgn="base" hangingPunct="0">
              <a:lnSpc>
                <a:spcPct val="100000"/>
              </a:lnSpc>
              <a:spcBef>
                <a:spcPct val="20000"/>
              </a:spcBef>
              <a:spcAft>
                <a:spcPct val="0"/>
              </a:spcAft>
              <a:buClrTx/>
              <a:buSzTx/>
              <a:buFontTx/>
              <a:buChar char="•"/>
              <a:defRPr lang="zh-CN" altLang="en-US" sz="2400" b="0" i="0" u="none" baseline="0">
                <a:solidFill>
                  <a:schemeClr val="tx1"/>
                </a:solidFill>
                <a:latin typeface="Arial"/>
                <a:ea typeface="宋体" charset="-122"/>
              </a:defRPr>
            </a:lvl3pPr>
            <a:lvl4pPr marL="1600200" indent="-228600" algn="l" defTabSz="914400" eaLnBrk="0" fontAlgn="base" hangingPunct="0">
              <a:lnSpc>
                <a:spcPct val="100000"/>
              </a:lnSpc>
              <a:spcBef>
                <a:spcPct val="20000"/>
              </a:spcBef>
              <a:spcAft>
                <a:spcPct val="0"/>
              </a:spcAft>
              <a:buClrTx/>
              <a:buSzTx/>
              <a:buFontTx/>
              <a:buChar char="–"/>
              <a:defRPr lang="zh-CN" altLang="en-US" sz="2000" b="0" i="0" u="none" baseline="0">
                <a:solidFill>
                  <a:schemeClr val="tx1"/>
                </a:solidFill>
                <a:latin typeface="Arial"/>
                <a:ea typeface="宋体" charset="-122"/>
              </a:defRPr>
            </a:lvl4pPr>
            <a:lvl5pPr marL="2057400" indent="-228600" algn="l" defTabSz="914400" eaLnBrk="0" fontAlgn="base" hangingPunct="0">
              <a:lnSpc>
                <a:spcPct val="100000"/>
              </a:lnSpc>
              <a:spcBef>
                <a:spcPct val="20000"/>
              </a:spcBef>
              <a:spcAft>
                <a:spcPct val="0"/>
              </a:spcAft>
              <a:buClrTx/>
              <a:buSzTx/>
              <a:buFontTx/>
              <a:buChar char="»"/>
              <a:defRPr lang="zh-CN" altLang="en-US" sz="2000" b="0" i="0" u="none" baseline="0">
                <a:solidFill>
                  <a:schemeClr val="tx1"/>
                </a:solidFill>
                <a:latin typeface="Arial"/>
                <a:ea typeface="宋体" charset="-122"/>
              </a:defRPr>
            </a:lvl5pPr>
          </a:lstStyle>
          <a:p>
            <a:pPr lvl="0">
              <a:lnSpc>
                <a:spcPct val="100000"/>
              </a:lnSpc>
            </a:pPr>
            <a:r>
              <a:rPr lang="en-US" altLang="en-US">
                <a:solidFill>
                  <a:schemeClr val="hlink"/>
                </a:solidFill>
                <a:latin typeface="黑体" pitchFamily="2" charset="-122"/>
                <a:ea typeface="黑体" pitchFamily="2" charset="-122"/>
              </a:rPr>
              <a:t>1、中药成分经过益生菌转化，由大分子变成小分子，100%被机体吸收。 </a:t>
            </a:r>
            <a:endParaRPr lang="en-US" altLang="en-US">
              <a:solidFill>
                <a:schemeClr val="hlink"/>
              </a:solidFill>
              <a:latin typeface="黑体" pitchFamily="2" charset="-122"/>
              <a:ea typeface="黑体" pitchFamily="2" charset="-122"/>
            </a:endParaRPr>
          </a:p>
          <a:p>
            <a:pPr lvl="0">
              <a:lnSpc>
                <a:spcPct val="100000"/>
              </a:lnSpc>
            </a:pPr>
            <a:r>
              <a:rPr lang="en-US" altLang="en-US">
                <a:solidFill>
                  <a:schemeClr val="hlink"/>
                </a:solidFill>
                <a:latin typeface="黑体" pitchFamily="2" charset="-122"/>
                <a:ea typeface="黑体" pitchFamily="2" charset="-122"/>
              </a:rPr>
              <a:t>2、真正的疗效提速，30分钟吸收到达血液。 </a:t>
            </a:r>
            <a:endParaRPr lang="en-US" altLang="en-US">
              <a:solidFill>
                <a:schemeClr val="hlink"/>
              </a:solidFill>
              <a:latin typeface="黑体" pitchFamily="2" charset="-122"/>
              <a:ea typeface="黑体" pitchFamily="2" charset="-122"/>
            </a:endParaRPr>
          </a:p>
          <a:p>
            <a:pPr lvl="0">
              <a:lnSpc>
                <a:spcPct val="100000"/>
              </a:lnSpc>
            </a:pPr>
            <a:r>
              <a:rPr lang="en-US" altLang="en-US">
                <a:solidFill>
                  <a:schemeClr val="hlink"/>
                </a:solidFill>
                <a:latin typeface="黑体" pitchFamily="2" charset="-122"/>
                <a:ea typeface="黑体" pitchFamily="2" charset="-122"/>
              </a:rPr>
              <a:t>3、真正的药效提高，发酵中药比传统中药提高4-28倍。 </a:t>
            </a:r>
            <a:endParaRPr lang="en-US" altLang="en-US">
              <a:solidFill>
                <a:schemeClr val="hlink"/>
              </a:solidFill>
              <a:latin typeface="黑体" pitchFamily="2" charset="-122"/>
              <a:ea typeface="黑体" pitchFamily="2" charset="-122"/>
            </a:endParaRPr>
          </a:p>
          <a:p>
            <a:pPr lvl="0">
              <a:lnSpc>
                <a:spcPct val="100000"/>
              </a:lnSpc>
            </a:pPr>
            <a:r>
              <a:rPr lang="en-US" altLang="en-US">
                <a:solidFill>
                  <a:schemeClr val="hlink"/>
                </a:solidFill>
                <a:latin typeface="黑体" pitchFamily="2" charset="-122"/>
                <a:ea typeface="黑体" pitchFamily="2" charset="-122"/>
              </a:rPr>
              <a:t>4、发酵过程分解毒性，真正无毒副作用。“是药三分毒”成为历史。 </a:t>
            </a:r>
            <a:endParaRPr lang="en-US" altLang="en-US">
              <a:solidFill>
                <a:schemeClr val="hlink"/>
              </a:solidFill>
              <a:latin typeface="黑体" pitchFamily="2" charset="-122"/>
              <a:ea typeface="黑体" pitchFamily="2" charset="-122"/>
            </a:endParaRPr>
          </a:p>
          <a:p>
            <a:pPr lvl="0">
              <a:lnSpc>
                <a:spcPct val="100000"/>
              </a:lnSpc>
            </a:pPr>
            <a:r>
              <a:rPr lang="en-US" altLang="en-US">
                <a:solidFill>
                  <a:schemeClr val="hlink"/>
                </a:solidFill>
                <a:latin typeface="黑体" pitchFamily="2" charset="-122"/>
                <a:ea typeface="黑体" pitchFamily="2" charset="-122"/>
              </a:rPr>
              <a:t>5、改善中药口味，使“良药不再苦口”</a:t>
            </a:r>
            <a:r>
              <a:rPr lang="zh-CN" altLang="en-US">
                <a:solidFill>
                  <a:schemeClr val="hlink"/>
                </a:solidFill>
                <a:latin typeface="黑体" pitchFamily="2" charset="-122"/>
                <a:ea typeface="黑体" pitchFamily="2" charset="-122"/>
              </a:rPr>
              <a:t>。</a:t>
            </a:r>
            <a:endParaRPr lang="en-US" altLang="en-US">
              <a:solidFill>
                <a:schemeClr val="hlink"/>
              </a:solidFill>
              <a:latin typeface="黑体" pitchFamily="2" charset="-122"/>
              <a:ea typeface="黑体" pitchFamily="2" charset="-122"/>
            </a:endParaRPr>
          </a:p>
        </p:txBody>
      </p:sp>
      <p:sp>
        <p:nvSpPr>
          <p:cNvPr id="9220" name="TextBox 9219"/>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微生态、微生态制剂在养殖业的应用共34页，您现在浏览的是第3页!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标题 1"/>
          <p:cNvSpPr/>
          <p:nvPr>
            <p:ph type="title" idx="4294967295"/>
          </p:nvPr>
        </p:nvSpPr>
        <p:spPr>
          <a:xfrm>
            <a:off x="395288" y="1125538"/>
            <a:ext cx="8229600" cy="1143000"/>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sz="4800" b="1">
                <a:solidFill>
                  <a:srgbClr val="CC9900"/>
                </a:solidFill>
              </a:rPr>
              <a:t>活菌发酵中药在养殖中的应用</a:t>
            </a:r>
            <a:endParaRPr lang="zh-CN" altLang="en-US" sz="4800" b="1">
              <a:solidFill>
                <a:srgbClr val="CC9900"/>
              </a:solidFill>
            </a:endParaRPr>
          </a:p>
        </p:txBody>
      </p:sp>
      <p:sp>
        <p:nvSpPr>
          <p:cNvPr id="11267" name="内容占位符 2"/>
          <p:cNvSpPr/>
          <p:nvPr>
            <p:ph idx="4294967295"/>
          </p:nvPr>
        </p:nvSpPr>
        <p:spPr>
          <a:xfrm>
            <a:off x="457200" y="2060575"/>
            <a:ext cx="8229600" cy="4537075"/>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a:buNone/>
            </a:pPr>
            <a:r>
              <a:rPr lang="en-US" altLang="en-US" sz="3600">
                <a:solidFill>
                  <a:srgbClr val="660066"/>
                </a:solidFill>
              </a:rPr>
              <a:t>1</a:t>
            </a:r>
            <a:r>
              <a:rPr lang="zh-CN" altLang="en-US" sz="3600">
                <a:solidFill>
                  <a:srgbClr val="660066"/>
                </a:solidFill>
              </a:rPr>
              <a:t>、降低霉菌毒素对小肠绒毛的损害；</a:t>
            </a:r>
            <a:endParaRPr lang="en-US" altLang="en-US" sz="3600">
              <a:solidFill>
                <a:srgbClr val="660066"/>
              </a:solidFill>
            </a:endParaRPr>
          </a:p>
          <a:p>
            <a:pPr marL="342900" lvl="0" indent="-342900">
              <a:buNone/>
            </a:pPr>
            <a:r>
              <a:rPr lang="en-US" altLang="en-US" sz="3600">
                <a:solidFill>
                  <a:srgbClr val="660066"/>
                </a:solidFill>
              </a:rPr>
              <a:t>2</a:t>
            </a:r>
            <a:r>
              <a:rPr lang="zh-CN" altLang="en-US" sz="3600">
                <a:solidFill>
                  <a:srgbClr val="660066"/>
                </a:solidFill>
              </a:rPr>
              <a:t>、便秘和腹泻；</a:t>
            </a:r>
            <a:endParaRPr lang="en-US" altLang="en-US" sz="3600">
              <a:solidFill>
                <a:srgbClr val="660066"/>
              </a:solidFill>
            </a:endParaRPr>
          </a:p>
          <a:p>
            <a:pPr marL="342900" lvl="0" indent="-342900">
              <a:buNone/>
            </a:pPr>
            <a:r>
              <a:rPr lang="en-US" altLang="en-US" sz="3600">
                <a:solidFill>
                  <a:srgbClr val="660066"/>
                </a:solidFill>
              </a:rPr>
              <a:t>3</a:t>
            </a:r>
            <a:r>
              <a:rPr lang="zh-CN" altLang="en-US" sz="3600">
                <a:solidFill>
                  <a:srgbClr val="660066"/>
                </a:solidFill>
              </a:rPr>
              <a:t>、提高动物对疾病的抵抗力；</a:t>
            </a:r>
            <a:endParaRPr lang="en-US" altLang="en-US" sz="3600">
              <a:solidFill>
                <a:srgbClr val="660066"/>
              </a:solidFill>
            </a:endParaRPr>
          </a:p>
          <a:p>
            <a:pPr marL="342900" lvl="0" indent="-342900">
              <a:buNone/>
            </a:pPr>
            <a:r>
              <a:rPr lang="en-US" altLang="en-US" sz="3600">
                <a:solidFill>
                  <a:srgbClr val="660066"/>
                </a:solidFill>
              </a:rPr>
              <a:t>4</a:t>
            </a:r>
            <a:r>
              <a:rPr lang="zh-CN" altLang="en-US" sz="3600">
                <a:solidFill>
                  <a:srgbClr val="660066"/>
                </a:solidFill>
              </a:rPr>
              <a:t>、降低氨气产生的危害；</a:t>
            </a:r>
            <a:endParaRPr lang="en-US" altLang="en-US" sz="3600">
              <a:solidFill>
                <a:srgbClr val="660066"/>
              </a:solidFill>
            </a:endParaRPr>
          </a:p>
          <a:p>
            <a:pPr marL="342900" lvl="0" indent="-342900">
              <a:buNone/>
            </a:pPr>
            <a:r>
              <a:rPr lang="en-US" altLang="en-US" sz="3600">
                <a:solidFill>
                  <a:srgbClr val="660066"/>
                </a:solidFill>
              </a:rPr>
              <a:t>5</a:t>
            </a:r>
            <a:r>
              <a:rPr lang="zh-CN" altLang="en-US" sz="3600">
                <a:solidFill>
                  <a:srgbClr val="660066"/>
                </a:solidFill>
              </a:rPr>
              <a:t>、提高饲料消化率，减少料便，催肥增重；</a:t>
            </a:r>
            <a:endParaRPr lang="zh-CN" altLang="en-US" sz="3600">
              <a:solidFill>
                <a:srgbClr val="660066"/>
              </a:solidFill>
            </a:endParaRPr>
          </a:p>
          <a:p>
            <a:pPr marL="342900" lvl="0" indent="-342900">
              <a:buNone/>
            </a:pPr>
            <a:r>
              <a:rPr lang="en-US" altLang="en-US" sz="3600">
                <a:solidFill>
                  <a:srgbClr val="660066"/>
                </a:solidFill>
              </a:rPr>
              <a:t>6</a:t>
            </a:r>
            <a:r>
              <a:rPr lang="zh-CN" altLang="en-US" sz="3600">
                <a:solidFill>
                  <a:srgbClr val="660066"/>
                </a:solidFill>
              </a:rPr>
              <a:t>、替代饲用抗生素。</a:t>
            </a:r>
            <a:endParaRPr lang="en-US" altLang="en-US" sz="3600">
              <a:solidFill>
                <a:srgbClr val="660066"/>
              </a:solidFill>
            </a:endParaRPr>
          </a:p>
          <a:p>
            <a:pPr marL="342900" lvl="0" indent="-342900">
              <a:buNone/>
            </a:pPr>
            <a:endParaRPr lang="en-US" altLang="en-US" sz="3600">
              <a:solidFill>
                <a:srgbClr val="660066"/>
              </a:solidFill>
            </a:endParaRPr>
          </a:p>
          <a:p>
            <a:pPr marL="342900" lvl="0" indent="-342900"/>
            <a:endParaRPr lang="zh-CN" altLang="en-US" sz="3600"/>
          </a:p>
        </p:txBody>
      </p:sp>
      <p:sp>
        <p:nvSpPr>
          <p:cNvPr id="11268" name="TextBox 11267"/>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微生态、微生态制剂在养殖业的应用共34页，您现在浏览的是第4页!</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标题 1"/>
          <p:cNvSpPr/>
          <p:nvPr>
            <p:ph type="title" idx="4294967295"/>
          </p:nvPr>
        </p:nvSpPr>
        <p:spPr>
          <a:xfrm>
            <a:off x="395288" y="1268412"/>
            <a:ext cx="8229600" cy="1008062"/>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sz="4000">
                <a:solidFill>
                  <a:srgbClr val="FF0000"/>
                </a:solidFill>
                <a:ea typeface="宋体" charset="-122"/>
              </a:rPr>
              <a:t>霉菌毒素的危害：</a:t>
            </a:r>
            <a:endParaRPr lang="zh-CN" altLang="en-US" sz="4000">
              <a:solidFill>
                <a:srgbClr val="FF0000"/>
              </a:solidFill>
              <a:ea typeface="宋体" charset="-122"/>
            </a:endParaRPr>
          </a:p>
        </p:txBody>
      </p:sp>
      <p:pic>
        <p:nvPicPr>
          <p:cNvPr id="13315" name="内容占位符 3" descr="小肠绒毛.bmp"/>
          <p:cNvPicPr/>
          <p:nvPr>
            <p:ph idx="4294967295"/>
          </p:nvPr>
        </p:nvPicPr>
        <p:blipFill>
          <a:blip r:embed="rId2"/>
          <a:stretch>
            <a:fillRect/>
          </a:stretch>
        </p:blipFill>
        <p:spPr>
          <a:xfrm>
            <a:off x="5232400" y="1857375"/>
            <a:ext cx="3359150" cy="4256088"/>
          </a:xfrm>
          <a:prstGeom prst="rect">
            <a:avLst/>
          </a:prstGeom>
          <a:noFill/>
          <a:ln>
            <a:noFill/>
            <a:miter lim="800000"/>
          </a:ln>
        </p:spPr>
      </p:pic>
      <p:sp>
        <p:nvSpPr>
          <p:cNvPr id="13316" name="矩形 4"/>
          <p:cNvSpPr/>
          <p:nvPr/>
        </p:nvSpPr>
        <p:spPr>
          <a:xfrm>
            <a:off x="252412" y="2205038"/>
            <a:ext cx="4681538" cy="4248150"/>
          </a:xfrm>
          <a:prstGeom prst="rect">
            <a:avLst/>
          </a:prstGeom>
          <a:solidFill>
            <a:schemeClr val="bg1"/>
          </a:solidFill>
          <a:ln cmpd="sng">
            <a:solidFill>
              <a:schemeClr val="bg1"/>
            </a:solidFill>
            <a:miter lim="800000"/>
          </a:ln>
        </p:spPr>
        <p:txBody>
          <a:bodyPr lIns="107287" tIns="53643" rIns="107287" bIns="53643"/>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eaLnBrk="1" hangingPunct="1"/>
            <a:r>
              <a:rPr lang="en-US" altLang="en-US" sz="2000">
                <a:solidFill>
                  <a:srgbClr val="0066FF"/>
                </a:solidFill>
                <a:latin typeface="黑体" pitchFamily="2" charset="-122"/>
                <a:ea typeface="黑体" pitchFamily="2" charset="-122"/>
              </a:rPr>
              <a:t>1</a:t>
            </a:r>
            <a:r>
              <a:rPr lang="zh-CN" altLang="en-US" sz="2000">
                <a:solidFill>
                  <a:srgbClr val="0066FF"/>
                </a:solidFill>
                <a:latin typeface="黑体" pitchFamily="2" charset="-122"/>
                <a:ea typeface="黑体" pitchFamily="2" charset="-122"/>
              </a:rPr>
              <a:t>、破坏肠道粘膜</a:t>
            </a:r>
            <a:r>
              <a:rPr lang="en-US" altLang="en-US" sz="2000" b="0">
                <a:solidFill>
                  <a:srgbClr val="0066FF"/>
                </a:solidFill>
                <a:latin typeface="黑体" pitchFamily="2" charset="-122"/>
                <a:ea typeface="黑体" pitchFamily="2" charset="-122"/>
              </a:rPr>
              <a:t>    </a:t>
            </a:r>
            <a:r>
              <a:rPr lang="en-US" altLang="en-US" sz="2000" b="0">
                <a:solidFill>
                  <a:srgbClr val="993300"/>
                </a:solidFill>
                <a:latin typeface="黑体" pitchFamily="2" charset="-122"/>
                <a:ea typeface="黑体" pitchFamily="2" charset="-122"/>
              </a:rPr>
              <a:t>    </a:t>
            </a:r>
            <a:endParaRPr lang="en-US" altLang="en-US" sz="2000" b="0">
              <a:solidFill>
                <a:srgbClr val="993300"/>
              </a:solidFill>
              <a:latin typeface="黑体" pitchFamily="2" charset="-122"/>
              <a:ea typeface="黑体" pitchFamily="2" charset="-122"/>
            </a:endParaRPr>
          </a:p>
          <a:p>
            <a:pPr marL="0" lvl="0" indent="0" eaLnBrk="1" hangingPunct="1"/>
            <a:r>
              <a:rPr lang="en-US" altLang="en-US" sz="1900" b="0">
                <a:solidFill>
                  <a:srgbClr val="993300"/>
                </a:solidFill>
                <a:latin typeface="黑体" pitchFamily="2" charset="-122"/>
                <a:ea typeface="黑体" pitchFamily="2" charset="-122"/>
              </a:rPr>
              <a:t>    </a:t>
            </a:r>
            <a:r>
              <a:rPr lang="zh-CN" altLang="en-US" sz="1900" b="0">
                <a:solidFill>
                  <a:srgbClr val="993300"/>
                </a:solidFill>
                <a:latin typeface="黑体" pitchFamily="2" charset="-122"/>
                <a:ea typeface="黑体" pitchFamily="2" charset="-122"/>
              </a:rPr>
              <a:t>动物摄入含黄曲霉毒素</a:t>
            </a:r>
            <a:r>
              <a:rPr lang="en-US" altLang="en-US" sz="1900" b="0">
                <a:solidFill>
                  <a:srgbClr val="993300"/>
                </a:solidFill>
                <a:latin typeface="黑体" pitchFamily="2" charset="-122"/>
                <a:ea typeface="黑体" pitchFamily="2" charset="-122"/>
              </a:rPr>
              <a:t>B </a:t>
            </a:r>
            <a:r>
              <a:rPr lang="zh-CN" altLang="en-US" sz="1900" b="0">
                <a:solidFill>
                  <a:srgbClr val="993300"/>
                </a:solidFill>
                <a:latin typeface="黑体" pitchFamily="2" charset="-122"/>
                <a:ea typeface="黑体" pitchFamily="2" charset="-122"/>
              </a:rPr>
              <a:t>的食物后，约有</a:t>
            </a:r>
            <a:r>
              <a:rPr lang="en-US" altLang="en-US" sz="1900" b="0">
                <a:solidFill>
                  <a:srgbClr val="993300"/>
                </a:solidFill>
                <a:latin typeface="黑体" pitchFamily="2" charset="-122"/>
                <a:ea typeface="黑体" pitchFamily="2" charset="-122"/>
              </a:rPr>
              <a:t>50</a:t>
            </a:r>
            <a:r>
              <a:rPr lang="zh-CN" altLang="en-US" sz="1900" b="0">
                <a:solidFill>
                  <a:srgbClr val="993300"/>
                </a:solidFill>
                <a:latin typeface="黑体" pitchFamily="2" charset="-122"/>
                <a:ea typeface="黑体" pitchFamily="2" charset="-122"/>
              </a:rPr>
              <a:t>％黄曲霉毒素</a:t>
            </a:r>
            <a:r>
              <a:rPr lang="en-US" altLang="en-US" sz="1900" b="0">
                <a:solidFill>
                  <a:srgbClr val="993300"/>
                </a:solidFill>
                <a:latin typeface="黑体" pitchFamily="2" charset="-122"/>
                <a:ea typeface="黑体" pitchFamily="2" charset="-122"/>
              </a:rPr>
              <a:t>B </a:t>
            </a:r>
            <a:r>
              <a:rPr lang="zh-CN" altLang="en-US" sz="1900" b="0">
                <a:solidFill>
                  <a:srgbClr val="993300"/>
                </a:solidFill>
                <a:latin typeface="黑体" pitchFamily="2" charset="-122"/>
                <a:ea typeface="黑体" pitchFamily="2" charset="-122"/>
              </a:rPr>
              <a:t>在十二指肠被吸收，未被吸收的黄曲霉毒素</a:t>
            </a:r>
            <a:r>
              <a:rPr lang="en-US" altLang="en-US" sz="1900" b="0">
                <a:solidFill>
                  <a:srgbClr val="993300"/>
                </a:solidFill>
                <a:latin typeface="黑体" pitchFamily="2" charset="-122"/>
                <a:ea typeface="黑体" pitchFamily="2" charset="-122"/>
              </a:rPr>
              <a:t>B </a:t>
            </a:r>
            <a:r>
              <a:rPr lang="zh-CN" altLang="en-US" sz="1900" b="0">
                <a:solidFill>
                  <a:srgbClr val="993300"/>
                </a:solidFill>
                <a:latin typeface="黑体" pitchFamily="2" charset="-122"/>
                <a:ea typeface="黑体" pitchFamily="2" charset="-122"/>
              </a:rPr>
              <a:t>进入后肠，若肠道黏膜受损，则病原微生物较易定植，且因形态结构的损伤对营养物质的消化和吸收可能受限，致使进入后肠的营养物质增多，造成微生物发酵异常。</a:t>
            </a:r>
            <a:endParaRPr lang="en-US" altLang="en-US" sz="1900" b="0">
              <a:solidFill>
                <a:srgbClr val="993300"/>
              </a:solidFill>
              <a:latin typeface="黑体" pitchFamily="2" charset="-122"/>
              <a:ea typeface="黑体" pitchFamily="2" charset="-122"/>
            </a:endParaRPr>
          </a:p>
          <a:p>
            <a:pPr marL="0" lvl="0" indent="0" eaLnBrk="1" hangingPunct="1"/>
            <a:r>
              <a:rPr lang="en-US" altLang="en-US" sz="2000">
                <a:solidFill>
                  <a:srgbClr val="0066FF"/>
                </a:solidFill>
                <a:latin typeface="黑体" pitchFamily="2" charset="-122"/>
                <a:ea typeface="黑体" pitchFamily="2" charset="-122"/>
              </a:rPr>
              <a:t>2</a:t>
            </a:r>
            <a:r>
              <a:rPr lang="zh-CN" altLang="en-US" sz="2000">
                <a:solidFill>
                  <a:srgbClr val="0066FF"/>
                </a:solidFill>
                <a:latin typeface="黑体" pitchFamily="2" charset="-122"/>
                <a:ea typeface="黑体" pitchFamily="2" charset="-122"/>
              </a:rPr>
              <a:t>、降低绒毛高度与隐窝深度的比值</a:t>
            </a:r>
            <a:endParaRPr lang="en-US" altLang="en-US" sz="2000">
              <a:solidFill>
                <a:srgbClr val="0066FF"/>
              </a:solidFill>
              <a:latin typeface="黑体" pitchFamily="2" charset="-122"/>
              <a:ea typeface="黑体" pitchFamily="2" charset="-122"/>
            </a:endParaRPr>
          </a:p>
          <a:p>
            <a:pPr marL="0" lvl="0" indent="0" eaLnBrk="1" hangingPunct="1"/>
            <a:r>
              <a:rPr lang="en-US" altLang="en-US" sz="1900" b="0">
                <a:solidFill>
                  <a:srgbClr val="993300"/>
                </a:solidFill>
                <a:latin typeface="黑体" pitchFamily="2" charset="-122"/>
                <a:ea typeface="黑体" pitchFamily="2" charset="-122"/>
              </a:rPr>
              <a:t>    </a:t>
            </a:r>
            <a:r>
              <a:rPr lang="zh-CN" altLang="en-US" sz="1900" b="0">
                <a:solidFill>
                  <a:srgbClr val="993300"/>
                </a:solidFill>
                <a:latin typeface="黑体" pitchFamily="2" charset="-122"/>
                <a:ea typeface="黑体" pitchFamily="2" charset="-122"/>
              </a:rPr>
              <a:t>雷晓娅等（</a:t>
            </a:r>
            <a:r>
              <a:rPr lang="en-US" altLang="en-US" sz="1900" b="0">
                <a:solidFill>
                  <a:srgbClr val="993300"/>
                </a:solidFill>
                <a:latin typeface="黑体" pitchFamily="2" charset="-122"/>
                <a:ea typeface="黑体" pitchFamily="2" charset="-122"/>
              </a:rPr>
              <a:t>2011</a:t>
            </a:r>
            <a:r>
              <a:rPr lang="zh-CN" altLang="en-US" sz="1900" b="0">
                <a:solidFill>
                  <a:srgbClr val="993300"/>
                </a:solidFill>
                <a:latin typeface="黑体" pitchFamily="2" charset="-122"/>
                <a:ea typeface="黑体" pitchFamily="2" charset="-122"/>
              </a:rPr>
              <a:t>）结果发现，自然霉变玉米可损伤仔猪空肠形态结构，提高仔猪盲肠中大肠杆菌数和乳酸杆菌数，改变仔猪肠道微生物区系，进而影响仔猪健康。</a:t>
            </a:r>
            <a:endParaRPr lang="zh-CN" altLang="en-US" sz="1900" b="0">
              <a:solidFill>
                <a:srgbClr val="993300"/>
              </a:solidFill>
              <a:latin typeface="黑体" pitchFamily="2" charset="-122"/>
              <a:ea typeface="黑体" pitchFamily="2" charset="-122"/>
            </a:endParaRPr>
          </a:p>
          <a:p>
            <a:pPr marL="0" lvl="0" indent="0" eaLnBrk="1" hangingPunct="1"/>
            <a:endParaRPr lang="zh-CN" altLang="en-US" sz="1900">
              <a:solidFill>
                <a:srgbClr val="993300"/>
              </a:solidFill>
              <a:latin typeface="黑体" pitchFamily="2" charset="-122"/>
              <a:ea typeface="黑体" pitchFamily="2" charset="-122"/>
            </a:endParaRPr>
          </a:p>
        </p:txBody>
      </p:sp>
      <p:sp>
        <p:nvSpPr>
          <p:cNvPr id="13317" name="TextBox 13316"/>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微生态、微生态制剂在养殖业的应用共34页，您现在浏览的是第5页!</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标题 1"/>
          <p:cNvSpPr/>
          <p:nvPr>
            <p:ph type="title" idx="4294967295"/>
          </p:nvPr>
        </p:nvSpPr>
        <p:spPr>
          <a:xfrm>
            <a:off x="395288" y="1196975"/>
            <a:ext cx="8229600" cy="922338"/>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b="1">
                <a:solidFill>
                  <a:srgbClr val="0066FF"/>
                </a:solidFill>
              </a:rPr>
              <a:t>二、便秘和腹泻</a:t>
            </a:r>
            <a:endParaRPr lang="zh-CN" altLang="en-US" b="1">
              <a:solidFill>
                <a:srgbClr val="0066FF"/>
              </a:solidFill>
            </a:endParaRPr>
          </a:p>
        </p:txBody>
      </p:sp>
      <p:sp>
        <p:nvSpPr>
          <p:cNvPr id="15363" name="内容占位符 2"/>
          <p:cNvSpPr/>
          <p:nvPr>
            <p:ph idx="4294967295"/>
          </p:nvPr>
        </p:nvSpPr>
        <p:spPr>
          <a:xfrm>
            <a:off x="395288" y="2133600"/>
            <a:ext cx="8229600" cy="4425950"/>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a:lnSpc>
                <a:spcPct val="90000"/>
              </a:lnSpc>
              <a:buNone/>
            </a:pPr>
            <a:r>
              <a:rPr lang="zh-CN" altLang="en-US" sz="3200" b="1">
                <a:solidFill>
                  <a:srgbClr val="800000"/>
                </a:solidFill>
                <a:sym typeface="宋体" charset="-122"/>
              </a:rPr>
              <a:t>⑴</a:t>
            </a:r>
            <a:r>
              <a:rPr lang="zh-CN" altLang="en-US" sz="3200" b="1">
                <a:solidFill>
                  <a:srgbClr val="800000"/>
                </a:solidFill>
              </a:rPr>
              <a:t>母猪便秘：</a:t>
            </a:r>
            <a:endParaRPr lang="en-US" altLang="en-US" sz="3200" b="1">
              <a:solidFill>
                <a:srgbClr val="800000"/>
              </a:solidFill>
            </a:endParaRPr>
          </a:p>
          <a:p>
            <a:pPr marL="342900" lvl="0" indent="-342900">
              <a:lnSpc>
                <a:spcPct val="90000"/>
              </a:lnSpc>
              <a:buFont typeface="微软雅黑" pitchFamily="2" charset="-122"/>
              <a:buAutoNum type="circleNumDbPlain"/>
            </a:pPr>
            <a:r>
              <a:rPr lang="zh-CN" altLang="en-US">
                <a:solidFill>
                  <a:srgbClr val="6600CC"/>
                </a:solidFill>
              </a:rPr>
              <a:t>母猪缺乏运动。</a:t>
            </a:r>
            <a:endParaRPr lang="en-US" altLang="en-US">
              <a:solidFill>
                <a:srgbClr val="6600CC"/>
              </a:solidFill>
            </a:endParaRPr>
          </a:p>
          <a:p>
            <a:pPr marL="342900" lvl="0" indent="-342900">
              <a:lnSpc>
                <a:spcPct val="90000"/>
              </a:lnSpc>
              <a:buFont typeface="微软雅黑" pitchFamily="2" charset="-122"/>
              <a:buAutoNum type="circleNumDbPlain"/>
            </a:pPr>
            <a:r>
              <a:rPr lang="zh-CN" altLang="en-US">
                <a:solidFill>
                  <a:srgbClr val="6600CC"/>
                </a:solidFill>
              </a:rPr>
              <a:t>自身生理变化。</a:t>
            </a:r>
            <a:endParaRPr lang="en-US" altLang="en-US">
              <a:solidFill>
                <a:srgbClr val="6600CC"/>
              </a:solidFill>
            </a:endParaRPr>
          </a:p>
          <a:p>
            <a:pPr marL="342900" lvl="0" indent="-342900">
              <a:lnSpc>
                <a:spcPct val="90000"/>
              </a:lnSpc>
              <a:buFont typeface="微软雅黑" pitchFamily="2" charset="-122"/>
              <a:buAutoNum type="circleNumDbPlain"/>
            </a:pPr>
            <a:r>
              <a:rPr lang="zh-CN" altLang="en-US">
                <a:solidFill>
                  <a:srgbClr val="6600CC"/>
                </a:solidFill>
              </a:rPr>
              <a:t>日粮变化应激。</a:t>
            </a:r>
            <a:endParaRPr lang="en-US" altLang="en-US">
              <a:solidFill>
                <a:srgbClr val="6600CC"/>
              </a:solidFill>
            </a:endParaRPr>
          </a:p>
          <a:p>
            <a:pPr marL="342900" lvl="0" indent="-342900">
              <a:lnSpc>
                <a:spcPct val="90000"/>
              </a:lnSpc>
              <a:buFont typeface="微软雅黑" pitchFamily="2" charset="-122"/>
              <a:buAutoNum type="circleNumDbPlain"/>
            </a:pPr>
            <a:r>
              <a:rPr lang="zh-CN" altLang="en-US">
                <a:solidFill>
                  <a:srgbClr val="6600CC"/>
                </a:solidFill>
              </a:rPr>
              <a:t>饮水不足、药源性便秘等。</a:t>
            </a:r>
            <a:endParaRPr lang="en-US" altLang="en-US">
              <a:solidFill>
                <a:srgbClr val="6600CC"/>
              </a:solidFill>
            </a:endParaRPr>
          </a:p>
          <a:p>
            <a:pPr marL="342900" lvl="0" indent="-342900">
              <a:lnSpc>
                <a:spcPct val="90000"/>
              </a:lnSpc>
              <a:buNone/>
            </a:pPr>
            <a:r>
              <a:rPr lang="zh-CN" altLang="en-US" sz="3200" b="1">
                <a:solidFill>
                  <a:srgbClr val="800000"/>
                </a:solidFill>
              </a:rPr>
              <a:t>危害：</a:t>
            </a:r>
            <a:endParaRPr lang="zh-CN" altLang="en-US" sz="3200" b="1">
              <a:solidFill>
                <a:srgbClr val="800000"/>
              </a:solidFill>
            </a:endParaRPr>
          </a:p>
          <a:p>
            <a:pPr marL="342900" lvl="0" indent="-342900">
              <a:lnSpc>
                <a:spcPct val="90000"/>
              </a:lnSpc>
              <a:buFont typeface="微软雅黑" pitchFamily="2" charset="-122"/>
              <a:buAutoNum type="circleNumDbPlain"/>
            </a:pPr>
            <a:r>
              <a:rPr lang="zh-CN" altLang="en-US">
                <a:solidFill>
                  <a:srgbClr val="6600CC"/>
                </a:solidFill>
              </a:rPr>
              <a:t>粪便发酵产生毒素。</a:t>
            </a:r>
            <a:endParaRPr lang="en-US" altLang="en-US">
              <a:solidFill>
                <a:srgbClr val="6600CC"/>
              </a:solidFill>
            </a:endParaRPr>
          </a:p>
          <a:p>
            <a:pPr marL="342900" lvl="0" indent="-342900">
              <a:lnSpc>
                <a:spcPct val="90000"/>
              </a:lnSpc>
              <a:buFont typeface="微软雅黑" pitchFamily="2" charset="-122"/>
              <a:buAutoNum type="circleNumDbPlain"/>
            </a:pPr>
            <a:r>
              <a:rPr lang="zh-CN" altLang="en-US">
                <a:solidFill>
                  <a:srgbClr val="6600CC"/>
                </a:solidFill>
              </a:rPr>
              <a:t>造成母猪厌食，营养不良。</a:t>
            </a:r>
            <a:endParaRPr lang="en-US" altLang="en-US">
              <a:solidFill>
                <a:srgbClr val="6600CC"/>
              </a:solidFill>
            </a:endParaRPr>
          </a:p>
          <a:p>
            <a:pPr marL="342900" lvl="0" indent="-342900">
              <a:lnSpc>
                <a:spcPct val="90000"/>
              </a:lnSpc>
              <a:buFont typeface="微软雅黑" pitchFamily="2" charset="-122"/>
              <a:buAutoNum type="circleNumDbPlain"/>
            </a:pPr>
            <a:r>
              <a:rPr lang="zh-CN" altLang="en-US">
                <a:solidFill>
                  <a:srgbClr val="6600CC"/>
                </a:solidFill>
              </a:rPr>
              <a:t>引起母猪精神抑郁或暴躁。</a:t>
            </a:r>
            <a:endParaRPr lang="en-US" altLang="en-US">
              <a:solidFill>
                <a:srgbClr val="6600CC"/>
              </a:solidFill>
            </a:endParaRPr>
          </a:p>
          <a:p>
            <a:pPr marL="342900" lvl="0" indent="-342900">
              <a:lnSpc>
                <a:spcPct val="90000"/>
              </a:lnSpc>
              <a:buNone/>
            </a:pPr>
            <a:endParaRPr lang="en-US" altLang="en-US">
              <a:solidFill>
                <a:srgbClr val="6600CC"/>
              </a:solidFill>
            </a:endParaRPr>
          </a:p>
        </p:txBody>
      </p:sp>
      <p:sp>
        <p:nvSpPr>
          <p:cNvPr id="15364" name="TextBox 15363"/>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内容占位符 2"/>
          <p:cNvSpPr/>
          <p:nvPr>
            <p:ph idx="4294967295"/>
          </p:nvPr>
        </p:nvSpPr>
        <p:spPr>
          <a:xfrm>
            <a:off x="179388" y="1619250"/>
            <a:ext cx="4321175" cy="4857750"/>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eaLnBrk="1" hangingPunct="1">
              <a:lnSpc>
                <a:spcPct val="80000"/>
              </a:lnSpc>
              <a:buNone/>
            </a:pPr>
            <a:r>
              <a:rPr lang="zh-CN" altLang="en-US" sz="3200" b="1">
                <a:solidFill>
                  <a:srgbClr val="9900FF"/>
                </a:solidFill>
                <a:latin typeface="宋体" charset="-122"/>
                <a:ea typeface="黑体" pitchFamily="2" charset="-122"/>
              </a:rPr>
              <a:t>腹泻原因</a:t>
            </a:r>
            <a:endParaRPr lang="en-US" altLang="en-US" sz="3200" b="1">
              <a:solidFill>
                <a:srgbClr val="9900FF"/>
              </a:solidFill>
              <a:latin typeface="宋体" charset="-122"/>
              <a:ea typeface="黑体" pitchFamily="2" charset="-122"/>
            </a:endParaRPr>
          </a:p>
          <a:p>
            <a:pPr marL="342900" lvl="0" indent="-342900" eaLnBrk="1" hangingPunct="1">
              <a:lnSpc>
                <a:spcPct val="80000"/>
              </a:lnSpc>
            </a:pPr>
            <a:r>
              <a:rPr lang="zh-CN" altLang="en-US" sz="3200">
                <a:solidFill>
                  <a:srgbClr val="9900FF"/>
                </a:solidFill>
                <a:latin typeface="宋体" charset="-122"/>
                <a:ea typeface="黑体" pitchFamily="2" charset="-122"/>
              </a:rPr>
              <a:t>固有菌群尚未完全建立。</a:t>
            </a:r>
            <a:endParaRPr lang="zh-CN" altLang="en-US" sz="3200">
              <a:solidFill>
                <a:srgbClr val="9900FF"/>
              </a:solidFill>
              <a:latin typeface="宋体" charset="-122"/>
              <a:ea typeface="黑体" pitchFamily="2" charset="-122"/>
            </a:endParaRPr>
          </a:p>
          <a:p>
            <a:pPr marL="342900" lvl="0" indent="-342900" eaLnBrk="1" hangingPunct="1">
              <a:lnSpc>
                <a:spcPct val="80000"/>
              </a:lnSpc>
            </a:pPr>
            <a:r>
              <a:rPr lang="zh-CN" altLang="en-US" sz="3200">
                <a:solidFill>
                  <a:srgbClr val="9900FF"/>
                </a:solidFill>
                <a:latin typeface="宋体" charset="-122"/>
                <a:ea typeface="黑体" pitchFamily="2" charset="-122"/>
              </a:rPr>
              <a:t>断奶应激。</a:t>
            </a:r>
            <a:endParaRPr lang="zh-CN" altLang="en-US" sz="3200">
              <a:solidFill>
                <a:srgbClr val="9900FF"/>
              </a:solidFill>
              <a:latin typeface="宋体" charset="-122"/>
              <a:ea typeface="黑体" pitchFamily="2" charset="-122"/>
            </a:endParaRPr>
          </a:p>
          <a:p>
            <a:pPr marL="342900" lvl="0" indent="-342900" eaLnBrk="1" hangingPunct="1">
              <a:lnSpc>
                <a:spcPct val="80000"/>
              </a:lnSpc>
            </a:pPr>
            <a:endParaRPr lang="en-US" altLang="en-US" sz="3200">
              <a:solidFill>
                <a:srgbClr val="9900FF"/>
              </a:solidFill>
              <a:latin typeface="宋体" charset="-122"/>
              <a:ea typeface="黑体" pitchFamily="2" charset="-122"/>
            </a:endParaRPr>
          </a:p>
          <a:p>
            <a:pPr marL="342900" lvl="0" indent="-342900" eaLnBrk="1" hangingPunct="1">
              <a:lnSpc>
                <a:spcPct val="80000"/>
              </a:lnSpc>
            </a:pPr>
            <a:r>
              <a:rPr lang="zh-CN" altLang="en-US">
                <a:solidFill>
                  <a:srgbClr val="000099"/>
                </a:solidFill>
                <a:latin typeface="宋体" charset="-122"/>
                <a:ea typeface="黑体" pitchFamily="2" charset="-122"/>
              </a:rPr>
              <a:t>动物初生早期、断奶前后、腹泻过程中服用需氧或兼性厌氧的有益微生物，这些细菌在肠道增殖后使肠道变成厌氧环境，有助于厌氧菌的定植，尽早形成固有菌群。</a:t>
            </a:r>
            <a:endParaRPr lang="zh-CN" altLang="en-US">
              <a:solidFill>
                <a:srgbClr val="000099"/>
              </a:solidFill>
              <a:latin typeface="宋体" charset="-122"/>
              <a:ea typeface="黑体" pitchFamily="2" charset="-122"/>
            </a:endParaRPr>
          </a:p>
        </p:txBody>
      </p:sp>
      <p:grpSp>
        <p:nvGrpSpPr>
          <p:cNvPr id="17411" name=""/>
          <p:cNvGrpSpPr/>
          <p:nvPr/>
        </p:nvGrpSpPr>
        <p:grpSpPr>
          <a:xfrm>
            <a:off x="4645025" y="1485900"/>
            <a:ext cx="4295775" cy="5094288"/>
            <a:chExt cx="4277467" cy="4071968"/>
          </a:xfrm>
        </p:grpSpPr>
        <p:grpSp>
          <p:nvGrpSpPr>
            <p:cNvPr id="17412" name=""/>
            <p:cNvGrpSpPr/>
            <p:nvPr/>
          </p:nvGrpSpPr>
          <p:grpSpPr>
            <a:xfrm>
              <a:off x="0" y="668221"/>
              <a:ext cx="4277467" cy="3403747"/>
              <a:chExt cx="3962464" cy="4643894"/>
            </a:xfrm>
          </p:grpSpPr>
          <p:sp>
            <p:nvSpPr>
              <p:cNvPr id="17413" name="圆角矩形 7"/>
              <p:cNvSpPr/>
              <p:nvPr/>
            </p:nvSpPr>
            <p:spPr>
              <a:xfrm>
                <a:off x="0" y="-1"/>
                <a:ext cx="2382614" cy="1914182"/>
              </a:xfrm>
              <a:prstGeom prst="roundRect">
                <a:avLst>
                  <a:gd name="adj" fmla="val 16667"/>
                </a:avLst>
              </a:prstGeom>
              <a:solidFill>
                <a:srgbClr val="92D050"/>
              </a:solidFill>
              <a:ln w="25400" cmpd="sng">
                <a:solidFill>
                  <a:srgbClr val="89A4A7"/>
                </a:solidFill>
                <a:miter lim="800000"/>
              </a:ln>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algn="ctr" eaLnBrk="1" hangingPunct="1"/>
                <a:r>
                  <a:rPr lang="zh-CN" altLang="en-US">
                    <a:solidFill>
                      <a:schemeClr val="accent2"/>
                    </a:solidFill>
                    <a:latin typeface="宋体" charset="-122"/>
                  </a:rPr>
                  <a:t>正常状态</a:t>
                </a:r>
                <a:endParaRPr lang="en-US" altLang="en-US">
                  <a:solidFill>
                    <a:schemeClr val="accent2"/>
                  </a:solidFill>
                  <a:latin typeface="宋体" charset="-122"/>
                </a:endParaRPr>
              </a:p>
              <a:p>
                <a:pPr marL="0" lvl="0" indent="0" algn="ctr" eaLnBrk="1" hangingPunct="1"/>
                <a:r>
                  <a:rPr lang="zh-CN" altLang="en-US" b="0">
                    <a:latin typeface="宋体" charset="-122"/>
                  </a:rPr>
                  <a:t>小肠中需氧菌</a:t>
                </a:r>
                <a:r>
                  <a:rPr lang="en-US" altLang="en-US" b="0">
                    <a:latin typeface="宋体" charset="-122"/>
                  </a:rPr>
                  <a:t>:</a:t>
                </a:r>
                <a:r>
                  <a:rPr lang="zh-CN" altLang="en-US" b="0">
                    <a:latin typeface="宋体" charset="-122"/>
                  </a:rPr>
                  <a:t>厌氧菌</a:t>
                </a:r>
                <a:r>
                  <a:rPr lang="en-US" altLang="en-US" b="0">
                    <a:latin typeface="宋体" charset="-122"/>
                  </a:rPr>
                  <a:t>=1:100</a:t>
                </a:r>
                <a:r>
                  <a:rPr lang="zh-CN" altLang="en-US" b="0">
                    <a:latin typeface="宋体" charset="-122"/>
                  </a:rPr>
                  <a:t>；</a:t>
                </a:r>
                <a:endParaRPr lang="en-US" altLang="en-US" b="0">
                  <a:latin typeface="宋体" charset="-122"/>
                </a:endParaRPr>
              </a:p>
              <a:p>
                <a:pPr marL="0" lvl="0" indent="0" algn="ctr" eaLnBrk="1" hangingPunct="1"/>
                <a:r>
                  <a:rPr lang="zh-CN" altLang="en-US" b="0">
                    <a:latin typeface="宋体" charset="-122"/>
                  </a:rPr>
                  <a:t>大肠中需氧菌</a:t>
                </a:r>
                <a:r>
                  <a:rPr lang="en-US" altLang="en-US" b="0">
                    <a:latin typeface="宋体" charset="-122"/>
                  </a:rPr>
                  <a:t>:</a:t>
                </a:r>
                <a:r>
                  <a:rPr lang="zh-CN" altLang="en-US" b="0">
                    <a:latin typeface="宋体" charset="-122"/>
                  </a:rPr>
                  <a:t>厌氧菌</a:t>
                </a:r>
                <a:r>
                  <a:rPr lang="en-US" altLang="en-US" b="0">
                    <a:latin typeface="宋体" charset="-122"/>
                  </a:rPr>
                  <a:t>=1:1000</a:t>
                </a:r>
                <a:r>
                  <a:rPr lang="zh-CN" altLang="en-US" b="0">
                    <a:latin typeface="宋体" charset="-122"/>
                  </a:rPr>
                  <a:t>。</a:t>
                </a:r>
                <a:endParaRPr lang="en-US" altLang="en-US" b="0">
                  <a:latin typeface="宋体" charset="-122"/>
                </a:endParaRPr>
              </a:p>
            </p:txBody>
          </p:sp>
          <p:sp>
            <p:nvSpPr>
              <p:cNvPr id="17414" name="圆角矩形 8"/>
              <p:cNvSpPr/>
              <p:nvPr/>
            </p:nvSpPr>
            <p:spPr>
              <a:xfrm>
                <a:off x="0" y="2001432"/>
                <a:ext cx="2382614" cy="1666674"/>
              </a:xfrm>
              <a:prstGeom prst="roundRect">
                <a:avLst>
                  <a:gd name="adj" fmla="val 16667"/>
                </a:avLst>
              </a:prstGeom>
              <a:solidFill>
                <a:srgbClr val="92D050"/>
              </a:solidFill>
              <a:ln w="25400" cmpd="sng">
                <a:solidFill>
                  <a:srgbClr val="89A4A7"/>
                </a:solidFill>
                <a:miter lim="800000"/>
              </a:ln>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algn="ctr" eaLnBrk="1" hangingPunct="1"/>
                <a:r>
                  <a:rPr lang="zh-CN" altLang="en-US" b="0">
                    <a:latin typeface="宋体" charset="-122"/>
                  </a:rPr>
                  <a:t>小肠中需氧菌</a:t>
                </a:r>
                <a:r>
                  <a:rPr lang="en-US" altLang="en-US" b="0">
                    <a:latin typeface="宋体" charset="-122"/>
                  </a:rPr>
                  <a:t>:</a:t>
                </a:r>
                <a:r>
                  <a:rPr lang="zh-CN" altLang="en-US" b="0">
                    <a:latin typeface="宋体" charset="-122"/>
                  </a:rPr>
                  <a:t>厌氧菌</a:t>
                </a:r>
                <a:r>
                  <a:rPr lang="en-US" altLang="en-US" b="0">
                    <a:latin typeface="宋体" charset="-122"/>
                  </a:rPr>
                  <a:t>=1:1</a:t>
                </a:r>
                <a:r>
                  <a:rPr lang="zh-CN" altLang="en-US" b="0">
                    <a:latin typeface="宋体" charset="-122"/>
                  </a:rPr>
                  <a:t>；</a:t>
                </a:r>
                <a:endParaRPr lang="en-US" altLang="en-US" b="0">
                  <a:latin typeface="宋体" charset="-122"/>
                </a:endParaRPr>
              </a:p>
              <a:p>
                <a:pPr marL="0" lvl="0" indent="0" algn="ctr" eaLnBrk="1" hangingPunct="1"/>
                <a:r>
                  <a:rPr lang="zh-CN" altLang="en-US" b="0">
                    <a:latin typeface="宋体" charset="-122"/>
                  </a:rPr>
                  <a:t>大肠中需氧菌</a:t>
                </a:r>
                <a:r>
                  <a:rPr lang="en-US" altLang="en-US" b="0">
                    <a:latin typeface="宋体" charset="-122"/>
                  </a:rPr>
                  <a:t>:</a:t>
                </a:r>
                <a:r>
                  <a:rPr lang="zh-CN" altLang="en-US" b="0">
                    <a:latin typeface="宋体" charset="-122"/>
                  </a:rPr>
                  <a:t>厌氧菌</a:t>
                </a:r>
                <a:r>
                  <a:rPr lang="en-US" altLang="en-US" b="0">
                    <a:latin typeface="宋体" charset="-122"/>
                  </a:rPr>
                  <a:t>=1:100</a:t>
                </a:r>
                <a:r>
                  <a:rPr lang="zh-CN" altLang="en-US" b="0">
                    <a:latin typeface="宋体" charset="-122"/>
                  </a:rPr>
                  <a:t>。</a:t>
                </a:r>
                <a:endParaRPr lang="en-US" altLang="en-US" b="0">
                  <a:latin typeface="宋体" charset="-122"/>
                </a:endParaRPr>
              </a:p>
            </p:txBody>
          </p:sp>
          <p:sp>
            <p:nvSpPr>
              <p:cNvPr id="17415" name="右弧形箭头 9"/>
              <p:cNvSpPr/>
              <p:nvPr/>
            </p:nvSpPr>
            <p:spPr>
              <a:xfrm>
                <a:off x="2382614" y="940174"/>
                <a:ext cx="595992" cy="1714751"/>
              </a:xfrm>
              <a:prstGeom prst="curvedLeftArrow">
                <a:avLst>
                  <a:gd name="adj1" fmla="val 24988"/>
                  <a:gd name="adj2" fmla="val 50004"/>
                  <a:gd name="adj3" fmla="val 25000"/>
                </a:avLst>
              </a:prstGeom>
              <a:solidFill>
                <a:srgbClr val="002060"/>
              </a:solidFill>
              <a:ln w="25400" cmpd="sng">
                <a:solidFill>
                  <a:srgbClr val="89A4A7"/>
                </a:solidFill>
                <a:miter lim="800000"/>
              </a:ln>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algn="ctr" eaLnBrk="1" hangingPunct="1"/>
                <a:endParaRPr lang="zh-CN" altLang="en-US">
                  <a:ea typeface="微软雅黑" pitchFamily="2" charset="-122"/>
                </a:endParaRPr>
              </a:p>
            </p:txBody>
          </p:sp>
          <p:sp>
            <p:nvSpPr>
              <p:cNvPr id="17416" name="圆角矩形 10"/>
              <p:cNvSpPr/>
              <p:nvPr/>
            </p:nvSpPr>
            <p:spPr>
              <a:xfrm>
                <a:off x="36489" y="3787408"/>
                <a:ext cx="2346125" cy="856486"/>
              </a:xfrm>
              <a:prstGeom prst="roundRect">
                <a:avLst>
                  <a:gd name="adj" fmla="val 16667"/>
                </a:avLst>
              </a:prstGeom>
              <a:solidFill>
                <a:srgbClr val="92D050"/>
              </a:solidFill>
              <a:ln w="25400" cmpd="sng">
                <a:solidFill>
                  <a:srgbClr val="89A4A7"/>
                </a:solidFill>
                <a:miter lim="800000"/>
              </a:ln>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algn="ctr" eaLnBrk="1" hangingPunct="1"/>
                <a:r>
                  <a:rPr lang="zh-CN" altLang="en-US" sz="2600">
                    <a:solidFill>
                      <a:schemeClr val="accent2"/>
                    </a:solidFill>
                    <a:ea typeface="微软雅黑" pitchFamily="2" charset="-122"/>
                  </a:rPr>
                  <a:t>腹泻</a:t>
                </a:r>
                <a:endParaRPr lang="en-US" altLang="en-US" sz="2600">
                  <a:solidFill>
                    <a:schemeClr val="accent2"/>
                  </a:solidFill>
                  <a:ea typeface="微软雅黑" pitchFamily="2" charset="-122"/>
                </a:endParaRPr>
              </a:p>
            </p:txBody>
          </p:sp>
          <p:sp>
            <p:nvSpPr>
              <p:cNvPr id="17417" name="右弧形箭头 11"/>
              <p:cNvSpPr/>
              <p:nvPr/>
            </p:nvSpPr>
            <p:spPr>
              <a:xfrm>
                <a:off x="2382614" y="3084058"/>
                <a:ext cx="660862" cy="1287398"/>
              </a:xfrm>
              <a:prstGeom prst="curvedLeftArrow">
                <a:avLst>
                  <a:gd name="adj1" fmla="val 25000"/>
                  <a:gd name="adj2" fmla="val 50000"/>
                  <a:gd name="adj3" fmla="val 25000"/>
                </a:avLst>
              </a:prstGeom>
              <a:solidFill>
                <a:srgbClr val="002060"/>
              </a:solidFill>
              <a:ln w="25400" cmpd="sng">
                <a:solidFill>
                  <a:srgbClr val="89A4A7"/>
                </a:solidFill>
                <a:miter lim="800000"/>
              </a:ln>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algn="ctr" eaLnBrk="1" hangingPunct="1"/>
                <a:endParaRPr lang="zh-CN" altLang="en-US">
                  <a:ea typeface="微软雅黑" pitchFamily="2" charset="-122"/>
                </a:endParaRPr>
              </a:p>
            </p:txBody>
          </p:sp>
          <p:sp>
            <p:nvSpPr>
              <p:cNvPr id="17418" name="矩形 12"/>
              <p:cNvSpPr/>
              <p:nvPr/>
            </p:nvSpPr>
            <p:spPr>
              <a:xfrm>
                <a:off x="2390722" y="1410262"/>
                <a:ext cx="1571742" cy="715815"/>
              </a:xfrm>
              <a:prstGeom prst="rect">
                <a:avLst/>
              </a:prstGeom>
              <a:noFill/>
              <a:ln w="3175" cmpd="sng">
                <a:solidFill>
                  <a:schemeClr val="tx1"/>
                </a:solidFill>
                <a:miter lim="800000"/>
              </a:ln>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algn="ctr" eaLnBrk="1" hangingPunct="1"/>
                <a:r>
                  <a:rPr lang="zh-CN" altLang="en-US">
                    <a:solidFill>
                      <a:srgbClr val="C00000"/>
                    </a:solidFill>
                    <a:ea typeface="微软雅黑" pitchFamily="2" charset="-122"/>
                  </a:rPr>
                  <a:t>转群、断奶、疾病、温度等</a:t>
                </a:r>
                <a:endParaRPr lang="zh-CN" altLang="en-US">
                  <a:solidFill>
                    <a:srgbClr val="C00000"/>
                  </a:solidFill>
                  <a:ea typeface="微软雅黑" pitchFamily="2" charset="-122"/>
                </a:endParaRPr>
              </a:p>
            </p:txBody>
          </p:sp>
        </p:grpSp>
        <p:sp>
          <p:nvSpPr>
            <p:cNvPr id="17419" name="矩形 6"/>
            <p:cNvSpPr/>
            <p:nvPr/>
          </p:nvSpPr>
          <p:spPr>
            <a:xfrm>
              <a:off x="0" y="0"/>
              <a:ext cx="3922956" cy="485504"/>
            </a:xfrm>
            <a:prstGeom prst="rect">
              <a:avLst/>
            </a:prstGeom>
            <a:gradFill rotWithShape="1">
              <a:gsLst>
                <a:gs pos="0">
                  <a:srgbClr val="85AAAD"/>
                </a:gs>
                <a:gs pos="80000">
                  <a:srgbClr val="AFDEE2"/>
                </a:gs>
                <a:gs pos="100000">
                  <a:srgbClr val="AFE0E4"/>
                </a:gs>
              </a:gsLst>
              <a:lin ang="5400000" scaled="1"/>
            </a:gradFill>
            <a:ln cmpd="sng">
              <a:solidFill>
                <a:srgbClr val="B6DCDF"/>
              </a:solidFill>
              <a:miter lim="800000"/>
            </a:ln>
            <a:effectLst>
              <a:outerShdw dist="23000" dir="5400000" algn="ctr">
                <a:srgbClr val="000000">
                  <a:alpha val="28999"/>
                </a:srgbClr>
              </a:outerShdw>
            </a:effectLst>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algn="ctr" eaLnBrk="1" hangingPunct="1"/>
              <a:r>
                <a:rPr lang="zh-CN" altLang="en-US" sz="1900" b="0">
                  <a:latin typeface="宋体" charset="-122"/>
                </a:rPr>
                <a:t>肠道菌群与仔猪腹泻的关系</a:t>
              </a:r>
              <a:endParaRPr lang="zh-CN" altLang="en-US" sz="1900" b="0">
                <a:latin typeface="宋体" charset="-122"/>
              </a:endParaRPr>
            </a:p>
          </p:txBody>
        </p:sp>
      </p:grpSp>
      <p:sp>
        <p:nvSpPr>
          <p:cNvPr id="17420" name="TextBox 17419"/>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微生态、微生态制剂在养殖业的应用共34页，您现在浏览的是第7页!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内容占位符 2"/>
          <p:cNvSpPr/>
          <p:nvPr>
            <p:ph idx="4294967295"/>
          </p:nvPr>
        </p:nvSpPr>
        <p:spPr>
          <a:xfrm>
            <a:off x="457200" y="1341438"/>
            <a:ext cx="8229600" cy="5329238"/>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eaLnBrk="1" hangingPunct="1">
              <a:buNone/>
            </a:pPr>
            <a:r>
              <a:rPr lang="zh-CN" altLang="en-US" b="1">
                <a:solidFill>
                  <a:srgbClr val="FF0066"/>
                </a:solidFill>
                <a:latin typeface="黑体" pitchFamily="2" charset="-122"/>
                <a:ea typeface="黑体" pitchFamily="2" charset="-122"/>
              </a:rPr>
              <a:t>（</a:t>
            </a:r>
            <a:r>
              <a:rPr lang="en-US" altLang="en-US" b="1">
                <a:solidFill>
                  <a:srgbClr val="FF0066"/>
                </a:solidFill>
                <a:latin typeface="黑体" pitchFamily="2" charset="-122"/>
                <a:ea typeface="黑体" pitchFamily="2" charset="-122"/>
              </a:rPr>
              <a:t>4</a:t>
            </a:r>
            <a:r>
              <a:rPr lang="zh-CN" altLang="en-US" b="1">
                <a:solidFill>
                  <a:srgbClr val="FF0066"/>
                </a:solidFill>
                <a:latin typeface="黑体" pitchFamily="2" charset="-122"/>
                <a:ea typeface="黑体" pitchFamily="2" charset="-122"/>
              </a:rPr>
              <a:t>）蛋鸡水样腹泻：</a:t>
            </a:r>
            <a:r>
              <a:rPr lang="zh-CN" altLang="en-US">
                <a:solidFill>
                  <a:srgbClr val="FF0066"/>
                </a:solidFill>
                <a:latin typeface="黑体" pitchFamily="2" charset="-122"/>
                <a:ea typeface="黑体" pitchFamily="2" charset="-122"/>
              </a:rPr>
              <a:t>伪膜性肠炎是广谱抗菌药和抗菌活性较强的抗菌药最常见的毒副作用。</a:t>
            </a:r>
            <a:endParaRPr lang="en-US" altLang="en-US">
              <a:solidFill>
                <a:srgbClr val="FF0066"/>
              </a:solidFill>
              <a:latin typeface="黑体" pitchFamily="2" charset="-122"/>
              <a:ea typeface="黑体" pitchFamily="2" charset="-122"/>
            </a:endParaRPr>
          </a:p>
          <a:p>
            <a:pPr marL="342900" lvl="0" indent="-342900" eaLnBrk="1" hangingPunct="1">
              <a:buNone/>
            </a:pPr>
            <a:r>
              <a:rPr lang="en-US" altLang="en-US">
                <a:latin typeface="宋体" charset="-122"/>
                <a:ea typeface="宋体" charset="-122"/>
              </a:rPr>
              <a:t>     </a:t>
            </a:r>
            <a:r>
              <a:rPr lang="zh-CN" altLang="en-US" sz="2000">
                <a:solidFill>
                  <a:srgbClr val="0033CC"/>
                </a:solidFill>
                <a:latin typeface="黑体" pitchFamily="2" charset="-122"/>
                <a:ea typeface="黑体" pitchFamily="2" charset="-122"/>
              </a:rPr>
              <a:t>较大量或长期经口使用抗菌药，导致了某些菌群被抑制或杀灭，破坏了消化道内的微生态平衡。原因可能是那些处于疯长状态的菌群，凝聚了其代谢所需的营养物及其代谢产物，形成了伪膜，严重阻止了肠道对水分的吸收，出现水泻。</a:t>
            </a:r>
            <a:endParaRPr lang="en-US" altLang="en-US" sz="2000">
              <a:solidFill>
                <a:srgbClr val="0033CC"/>
              </a:solidFill>
              <a:latin typeface="黑体" pitchFamily="2" charset="-122"/>
              <a:ea typeface="黑体" pitchFamily="2" charset="-122"/>
            </a:endParaRPr>
          </a:p>
          <a:p>
            <a:pPr marL="342900" lvl="0" indent="-342900" eaLnBrk="1" hangingPunct="1">
              <a:buNone/>
            </a:pPr>
            <a:r>
              <a:rPr lang="en-US" altLang="en-US" sz="2000">
                <a:solidFill>
                  <a:srgbClr val="0033CC"/>
                </a:solidFill>
                <a:latin typeface="黑体" pitchFamily="2" charset="-122"/>
                <a:ea typeface="黑体" pitchFamily="2" charset="-122"/>
              </a:rPr>
              <a:t>       </a:t>
            </a:r>
            <a:r>
              <a:rPr lang="zh-CN" altLang="en-US" sz="2000">
                <a:solidFill>
                  <a:srgbClr val="0033CC"/>
                </a:solidFill>
                <a:latin typeface="黑体" pitchFamily="2" charset="-122"/>
                <a:ea typeface="黑体" pitchFamily="2" charset="-122"/>
              </a:rPr>
              <a:t>机体缺乏水分，鸡饮水量急剧增加，或者由于肠道对水分的吸收障碍，加剧了水泻。</a:t>
            </a:r>
            <a:endParaRPr lang="en-US" altLang="en-US" sz="2000">
              <a:solidFill>
                <a:srgbClr val="0033CC"/>
              </a:solidFill>
              <a:latin typeface="黑体" pitchFamily="2" charset="-122"/>
              <a:ea typeface="黑体" pitchFamily="2" charset="-122"/>
            </a:endParaRPr>
          </a:p>
          <a:p>
            <a:pPr marL="342900" lvl="0" indent="-342900" eaLnBrk="1" hangingPunct="1">
              <a:buNone/>
            </a:pPr>
            <a:r>
              <a:rPr lang="en-US" altLang="en-US" sz="2000">
                <a:solidFill>
                  <a:srgbClr val="0033CC"/>
                </a:solidFill>
                <a:latin typeface="黑体" pitchFamily="2" charset="-122"/>
                <a:ea typeface="黑体" pitchFamily="2" charset="-122"/>
              </a:rPr>
              <a:t>       </a:t>
            </a:r>
            <a:r>
              <a:rPr lang="zh-CN" altLang="en-US" sz="2000">
                <a:solidFill>
                  <a:srgbClr val="0033CC"/>
                </a:solidFill>
                <a:latin typeface="黑体" pitchFamily="2" charset="-122"/>
                <a:ea typeface="黑体" pitchFamily="2" charset="-122"/>
              </a:rPr>
              <a:t>养殖户长期使用饮用消毒剂，导致了消化道内的微生态菌群严重紊乱，这是引起水泻的最主要原因。</a:t>
            </a:r>
            <a:endParaRPr lang="en-US" altLang="en-US" sz="2000">
              <a:solidFill>
                <a:srgbClr val="0033CC"/>
              </a:solidFill>
              <a:latin typeface="黑体" pitchFamily="2" charset="-122"/>
              <a:ea typeface="黑体" pitchFamily="2" charset="-122"/>
            </a:endParaRPr>
          </a:p>
          <a:p>
            <a:pPr marL="342900" lvl="0" indent="-342900" eaLnBrk="1" hangingPunct="1">
              <a:buNone/>
            </a:pPr>
            <a:r>
              <a:rPr lang="en-US" altLang="en-US" sz="2000">
                <a:solidFill>
                  <a:srgbClr val="0033CC"/>
                </a:solidFill>
                <a:latin typeface="黑体" pitchFamily="2" charset="-122"/>
                <a:ea typeface="黑体" pitchFamily="2" charset="-122"/>
              </a:rPr>
              <a:t>       </a:t>
            </a:r>
            <a:r>
              <a:rPr lang="zh-CN" altLang="en-US" sz="2000">
                <a:solidFill>
                  <a:srgbClr val="0033CC"/>
                </a:solidFill>
                <a:latin typeface="黑体" pitchFamily="2" charset="-122"/>
                <a:ea typeface="黑体" pitchFamily="2" charset="-122"/>
              </a:rPr>
              <a:t>由于不明病因而乱用药物，所以使用抗菌药不但无效，反而使病情加剧；因为不是病毒所致，所以抗病毒药对该病也无效；收敛止泻药可使肠道粘膜收敛，更加阻止了水分吸收，所以使用它无济于事。</a:t>
            </a:r>
            <a:endParaRPr lang="zh-CN" altLang="en-US" sz="2000">
              <a:solidFill>
                <a:srgbClr val="0033CC"/>
              </a:solidFill>
              <a:latin typeface="黑体" pitchFamily="2" charset="-122"/>
              <a:ea typeface="黑体" pitchFamily="2" charset="-122"/>
            </a:endParaRPr>
          </a:p>
        </p:txBody>
      </p:sp>
      <p:sp>
        <p:nvSpPr>
          <p:cNvPr id="19459" name="TextBox 19458"/>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微生态、微生态制剂在养殖业的应用共34页，您现在浏览的是第8页!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标题 1"/>
          <p:cNvSpPr/>
          <p:nvPr>
            <p:ph type="title" idx="4294967295"/>
          </p:nvPr>
        </p:nvSpPr>
        <p:spPr>
          <a:xfrm>
            <a:off x="466725" y="1268412"/>
            <a:ext cx="8297862" cy="796925"/>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sz="3600" b="1">
                <a:solidFill>
                  <a:srgbClr val="996633"/>
                </a:solidFill>
                <a:latin typeface="微软雅黑" pitchFamily="2" charset="-122"/>
              </a:rPr>
              <a:t>三、发酵中药提高动物对疾病的抵抗力</a:t>
            </a:r>
            <a:endParaRPr lang="zh-CN" altLang="en-US" sz="3600" b="1">
              <a:solidFill>
                <a:srgbClr val="996633"/>
              </a:solidFill>
              <a:latin typeface="微软雅黑" pitchFamily="2" charset="-122"/>
            </a:endParaRPr>
          </a:p>
        </p:txBody>
      </p:sp>
      <p:graphicFrame>
        <p:nvGraphicFramePr>
          <p:cNvPr id="21507" name=""/>
          <p:cNvGraphicFramePr>
            <a:graphicFrameLocks noGrp="1"/>
          </p:cNvGraphicFramePr>
          <p:nvPr>
            <p:ph idx="4294967295"/>
          </p:nvPr>
        </p:nvGraphicFramePr>
        <p:xfrm>
          <a:off x="3563938" y="2852738"/>
          <a:ext cx="4987925" cy="3873500"/>
        </p:xfrm>
        <a:graphic>
          <a:graphicData uri="http://schemas.openxmlformats.org/drawingml/2006/table">
            <a:tbl>
              <a:tblPr/>
              <a:tblGrid>
                <a:gridCol w="2276475"/>
                <a:gridCol w="1457325"/>
                <a:gridCol w="1254125"/>
              </a:tblGrid>
              <a:tr h="620712">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sz="1800" b="1">
                          <a:latin typeface="宋体" charset="-122"/>
                          <a:ea typeface="Times New Roman" pitchFamily="2" charset="0"/>
                        </a:rPr>
                        <a:t>研究者</a:t>
                      </a:r>
                      <a:endParaRPr sz="1800" b="1">
                        <a:latin typeface="宋体" charset="-122"/>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1"/>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sz="1800" b="1">
                          <a:latin typeface="宋体" charset="-122"/>
                          <a:ea typeface="Times New Roman" pitchFamily="2" charset="0"/>
                        </a:rPr>
                        <a:t>鸡只数量</a:t>
                      </a:r>
                      <a:endParaRPr sz="1800" b="1">
                        <a:latin typeface="宋体" charset="-122"/>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1"/>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latin typeface="宋体" charset="-122"/>
                          <a:ea typeface="Times New Roman" pitchFamily="2" charset="0"/>
                        </a:rPr>
                        <a:t>定植率的降低</a:t>
                      </a:r>
                      <a:r>
                        <a:rPr lang="zh-CN" altLang="en-US" sz="1800" b="1">
                          <a:latin typeface="宋体" charset="-122"/>
                          <a:ea typeface="Times New Roman" pitchFamily="2" charset="0"/>
                        </a:rPr>
                        <a:t>（</a:t>
                      </a:r>
                      <a:r>
                        <a:rPr lang="en-US" altLang="en-US" sz="1800" b="1">
                          <a:latin typeface="宋体" charset="-122"/>
                          <a:ea typeface="Times New Roman" pitchFamily="2" charset="0"/>
                        </a:rPr>
                        <a:t>%</a:t>
                      </a:r>
                      <a:r>
                        <a:rPr lang="zh-CN" altLang="en-US" sz="1800" b="1">
                          <a:latin typeface="宋体" charset="-122"/>
                          <a:ea typeface="Times New Roman" pitchFamily="2" charset="0"/>
                        </a:rPr>
                        <a:t>）</a:t>
                      </a:r>
                      <a:endParaRPr lang="zh-CN" altLang="en-US" sz="1800" b="1">
                        <a:latin typeface="宋体" charset="-122"/>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1"/>
                    </a:solidFill>
                  </a:tcPr>
                </a:tc>
              </a:tr>
              <a:tr h="373062">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Higgins等（2007）</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E7F3F4"/>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840</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E7F3F4"/>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60</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E7F3F4"/>
                    </a:solidFill>
                  </a:tcPr>
                </a:tc>
              </a:tr>
              <a:tr h="377825">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Stern等（2001）</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210</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44</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r>
              <a:tr h="420688">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Pascual等（1999）</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344</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50</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r>
              <a:tr h="373062">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Stern等（1998）</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100000</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9</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r>
              <a:tr h="549275">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Blankenship等（1993）</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sz="1800" b="1">
                          <a:solidFill>
                            <a:schemeClr val="accent2"/>
                          </a:solidFill>
                          <a:latin typeface="Times New Roman" pitchFamily="2" charset="0"/>
                          <a:ea typeface="Times New Roman" pitchFamily="2" charset="0"/>
                        </a:rPr>
                        <a:t>六个商业鸡群</a:t>
                      </a:r>
                      <a:endParaRPr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31</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r>
              <a:tr h="412750">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Bolder等（1992）</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420</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20</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r>
              <a:tr h="373062">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Hinton等（1991）</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720</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39</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7F3F4"/>
                    </a:solidFill>
                  </a:tcPr>
                </a:tc>
              </a:tr>
              <a:tr h="373062">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Goren等（1988）</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8百万</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c>
                  <a:txBody>
                    <a:bodyPr rot="0" vert="horz" wrap="square" lIns="74295" tIns="0" rIns="74295" bIns="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spcAft>
                          <a:spcPts val="1000"/>
                        </a:spcAft>
                        <a:buNone/>
                      </a:pPr>
                      <a:r>
                        <a:rPr lang="en-US" altLang="en-US" sz="1800" b="1">
                          <a:solidFill>
                            <a:schemeClr val="accent2"/>
                          </a:solidFill>
                          <a:latin typeface="Times New Roman" pitchFamily="2" charset="0"/>
                          <a:ea typeface="Times New Roman" pitchFamily="2" charset="0"/>
                        </a:rPr>
                        <a:t>31</a:t>
                      </a:r>
                      <a:endParaRPr lang="en-US" altLang="en-US" sz="1800" b="1">
                        <a:solidFill>
                          <a:schemeClr val="accent2"/>
                        </a:solidFill>
                        <a:latin typeface="Times New Roman" pitchFamily="2" charset="0"/>
                        <a:ea typeface="Times New Roman" pitchFamily="2" charset="0"/>
                      </a:endParaRPr>
                    </a:p>
                  </a:txBody>
                  <a:tcPr marL="74295" marR="74295" marT="0" marB="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F3F9FA"/>
                    </a:solidFill>
                  </a:tcPr>
                </a:tc>
              </a:tr>
            </a:tbl>
          </a:graphicData>
        </a:graphic>
      </p:graphicFrame>
      <p:sp>
        <p:nvSpPr>
          <p:cNvPr id="21549" name="矩形 5"/>
          <p:cNvSpPr/>
          <p:nvPr/>
        </p:nvSpPr>
        <p:spPr>
          <a:xfrm>
            <a:off x="395288" y="2708275"/>
            <a:ext cx="2786062" cy="3905250"/>
          </a:xfrm>
          <a:prstGeom prst="rect">
            <a:avLst/>
          </a:prstGeom>
          <a:solidFill>
            <a:schemeClr val="bg1"/>
          </a:solidFill>
          <a:ln w="25400" cmpd="sng">
            <a:solidFill>
              <a:srgbClr val="FFFFFF"/>
            </a:solidFill>
            <a:miter lim="800000"/>
          </a:ln>
        </p:spPr>
        <p:txBody>
          <a:bodyPr lIns="107287" tIns="53643" rIns="107287" bIns="53643"/>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algn="dist" eaLnBrk="1" hangingPunct="1"/>
            <a:r>
              <a:rPr lang="en-US" altLang="en-US" sz="1900" b="0">
                <a:solidFill>
                  <a:srgbClr val="000000"/>
                </a:solidFill>
                <a:latin typeface="宋体" charset="-122"/>
              </a:rPr>
              <a:t>   </a:t>
            </a:r>
            <a:r>
              <a:rPr lang="en-US" altLang="en-US" sz="1900" b="0">
                <a:solidFill>
                  <a:srgbClr val="0033CC"/>
                </a:solidFill>
                <a:latin typeface="黑体" pitchFamily="2" charset="-122"/>
                <a:ea typeface="黑体" pitchFamily="2" charset="-122"/>
              </a:rPr>
              <a:t> Fuller</a:t>
            </a:r>
            <a:r>
              <a:rPr lang="zh-CN" altLang="en-US" sz="1900" b="0">
                <a:solidFill>
                  <a:srgbClr val="0033CC"/>
                </a:solidFill>
                <a:latin typeface="黑体" pitchFamily="2" charset="-122"/>
                <a:ea typeface="黑体" pitchFamily="2" charset="-122"/>
              </a:rPr>
              <a:t>（</a:t>
            </a:r>
            <a:r>
              <a:rPr lang="en-US" altLang="en-US" sz="1900" b="0">
                <a:solidFill>
                  <a:srgbClr val="0033CC"/>
                </a:solidFill>
                <a:latin typeface="黑体" pitchFamily="2" charset="-122"/>
                <a:ea typeface="黑体" pitchFamily="2" charset="-122"/>
              </a:rPr>
              <a:t>1989</a:t>
            </a:r>
            <a:r>
              <a:rPr lang="zh-CN" altLang="en-US" sz="1900" b="0">
                <a:solidFill>
                  <a:srgbClr val="0033CC"/>
                </a:solidFill>
                <a:latin typeface="黑体" pitchFamily="2" charset="-122"/>
                <a:ea typeface="黑体" pitchFamily="2" charset="-122"/>
              </a:rPr>
              <a:t>）研究发现，从口腔灌入</a:t>
            </a:r>
            <a:r>
              <a:rPr lang="en-US" altLang="en-US" sz="1900" b="0">
                <a:solidFill>
                  <a:srgbClr val="0033CC"/>
                </a:solidFill>
                <a:latin typeface="黑体" pitchFamily="2" charset="-122"/>
                <a:ea typeface="黑体" pitchFamily="2" charset="-122"/>
              </a:rPr>
              <a:t>10</a:t>
            </a:r>
            <a:r>
              <a:rPr lang="zh-CN" altLang="en-US" sz="1900" b="0">
                <a:solidFill>
                  <a:srgbClr val="0033CC"/>
                </a:solidFill>
                <a:latin typeface="黑体" pitchFamily="2" charset="-122"/>
                <a:ea typeface="黑体" pitchFamily="2" charset="-122"/>
              </a:rPr>
              <a:t>个沙门氏菌，就可杀死无菌小鼠，而杀死普通的小鼠需要</a:t>
            </a:r>
            <a:r>
              <a:rPr lang="en-US" altLang="en-US" sz="1900" b="0">
                <a:solidFill>
                  <a:srgbClr val="0033CC"/>
                </a:solidFill>
                <a:latin typeface="黑体" pitchFamily="2" charset="-122"/>
                <a:ea typeface="黑体" pitchFamily="2" charset="-122"/>
              </a:rPr>
              <a:t>10</a:t>
            </a:r>
            <a:r>
              <a:rPr lang="en-US" altLang="en-US" sz="1900" b="0" baseline="30000">
                <a:solidFill>
                  <a:srgbClr val="0033CC"/>
                </a:solidFill>
                <a:latin typeface="黑体" pitchFamily="2" charset="-122"/>
                <a:ea typeface="黑体" pitchFamily="2" charset="-122"/>
              </a:rPr>
              <a:t>6</a:t>
            </a:r>
            <a:r>
              <a:rPr lang="zh-CN" altLang="en-US" sz="1900" b="0">
                <a:solidFill>
                  <a:srgbClr val="0033CC"/>
                </a:solidFill>
                <a:latin typeface="黑体" pitchFamily="2" charset="-122"/>
                <a:ea typeface="黑体" pitchFamily="2" charset="-122"/>
              </a:rPr>
              <a:t>个；但若是静脉或皮下注射，无菌和普通小鼠的半致死量（</a:t>
            </a:r>
            <a:r>
              <a:rPr lang="en-US" altLang="en-US" sz="1900" b="0">
                <a:solidFill>
                  <a:srgbClr val="0033CC"/>
                </a:solidFill>
                <a:latin typeface="黑体" pitchFamily="2" charset="-122"/>
                <a:ea typeface="黑体" pitchFamily="2" charset="-122"/>
              </a:rPr>
              <a:t>LD</a:t>
            </a:r>
            <a:r>
              <a:rPr lang="en-US" altLang="en-US" sz="1900" b="0" baseline="-25000">
                <a:solidFill>
                  <a:srgbClr val="0033CC"/>
                </a:solidFill>
                <a:latin typeface="黑体" pitchFamily="2" charset="-122"/>
                <a:ea typeface="黑体" pitchFamily="2" charset="-122"/>
              </a:rPr>
              <a:t>50</a:t>
            </a:r>
            <a:r>
              <a:rPr lang="zh-CN" altLang="en-US" sz="1900" b="0">
                <a:solidFill>
                  <a:srgbClr val="0033CC"/>
                </a:solidFill>
                <a:latin typeface="黑体" pitchFamily="2" charset="-122"/>
                <a:ea typeface="黑体" pitchFamily="2" charset="-122"/>
              </a:rPr>
              <a:t>）是相等的，由此可见肠道微生物菌群的重要作用。</a:t>
            </a:r>
            <a:endParaRPr lang="en-US" altLang="en-US" sz="1900" b="0">
              <a:solidFill>
                <a:srgbClr val="0033CC"/>
              </a:solidFill>
              <a:latin typeface="黑体" pitchFamily="2" charset="-122"/>
              <a:ea typeface="黑体" pitchFamily="2" charset="-122"/>
            </a:endParaRPr>
          </a:p>
          <a:p>
            <a:pPr marL="0" lvl="0" indent="0" eaLnBrk="1" hangingPunct="1"/>
            <a:r>
              <a:rPr lang="en-US" altLang="en-US">
                <a:solidFill>
                  <a:srgbClr val="0033CC"/>
                </a:solidFill>
                <a:latin typeface="宋体" charset="-122"/>
              </a:rPr>
              <a:t>    </a:t>
            </a:r>
            <a:r>
              <a:rPr lang="zh-CN" altLang="en-US">
                <a:solidFill>
                  <a:srgbClr val="0033CC"/>
                </a:solidFill>
                <a:latin typeface="宋体" charset="-122"/>
              </a:rPr>
              <a:t>耗氧</a:t>
            </a:r>
            <a:endParaRPr lang="en-US" altLang="en-US">
              <a:solidFill>
                <a:srgbClr val="0033CC"/>
              </a:solidFill>
              <a:latin typeface="宋体" charset="-122"/>
            </a:endParaRPr>
          </a:p>
          <a:p>
            <a:pPr marL="0" lvl="0" indent="0" eaLnBrk="1" hangingPunct="1"/>
            <a:r>
              <a:rPr lang="en-US" altLang="en-US">
                <a:solidFill>
                  <a:srgbClr val="0033CC"/>
                </a:solidFill>
                <a:latin typeface="宋体" charset="-122"/>
              </a:rPr>
              <a:t>    </a:t>
            </a:r>
            <a:r>
              <a:rPr lang="zh-CN" altLang="en-US">
                <a:solidFill>
                  <a:srgbClr val="0033CC"/>
                </a:solidFill>
                <a:latin typeface="宋体" charset="-122"/>
              </a:rPr>
              <a:t>产酸</a:t>
            </a:r>
            <a:endParaRPr lang="en-US" altLang="en-US">
              <a:solidFill>
                <a:srgbClr val="0033CC"/>
              </a:solidFill>
              <a:latin typeface="宋体" charset="-122"/>
            </a:endParaRPr>
          </a:p>
          <a:p>
            <a:pPr marL="0" lvl="0" indent="0" eaLnBrk="1" hangingPunct="1"/>
            <a:r>
              <a:rPr lang="en-US" altLang="en-US">
                <a:solidFill>
                  <a:srgbClr val="0033CC"/>
                </a:solidFill>
                <a:latin typeface="宋体" charset="-122"/>
              </a:rPr>
              <a:t>    </a:t>
            </a:r>
            <a:r>
              <a:rPr lang="zh-CN" altLang="en-US">
                <a:solidFill>
                  <a:srgbClr val="0033CC"/>
                </a:solidFill>
                <a:latin typeface="宋体" charset="-122"/>
              </a:rPr>
              <a:t>抑菌素</a:t>
            </a:r>
            <a:endParaRPr lang="zh-CN" altLang="en-US">
              <a:solidFill>
                <a:srgbClr val="0033CC"/>
              </a:solidFill>
              <a:latin typeface="宋体" charset="-122"/>
            </a:endParaRPr>
          </a:p>
        </p:txBody>
      </p:sp>
      <p:sp>
        <p:nvSpPr>
          <p:cNvPr id="21550" name="矩形 6"/>
          <p:cNvSpPr/>
          <p:nvPr/>
        </p:nvSpPr>
        <p:spPr>
          <a:xfrm>
            <a:off x="539750" y="2060575"/>
            <a:ext cx="2625725" cy="547688"/>
          </a:xfrm>
          <a:prstGeom prst="rect">
            <a:avLst/>
          </a:prstGeom>
          <a:solidFill>
            <a:schemeClr val="accent1"/>
          </a:solidFill>
          <a:ln cmpd="sng">
            <a:solidFill>
              <a:schemeClr val="tx1"/>
            </a:solidFill>
            <a:miter lim="800000"/>
          </a:ln>
        </p:spPr>
        <p:txBody>
          <a:bodyPr lIns="107287" tIns="53643" rIns="107287" bIns="53643"/>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eaLnBrk="1" hangingPunct="1"/>
            <a:r>
              <a:rPr lang="zh-CN" altLang="en-US" sz="2800"/>
              <a:t>（</a:t>
            </a:r>
            <a:r>
              <a:rPr lang="en-US" altLang="en-US" sz="2800"/>
              <a:t>1</a:t>
            </a:r>
            <a:r>
              <a:rPr lang="zh-CN" altLang="en-US" sz="2800"/>
              <a:t>）抑菌</a:t>
            </a:r>
            <a:endParaRPr lang="zh-CN" altLang="en-US" sz="2800"/>
          </a:p>
        </p:txBody>
      </p:sp>
      <p:sp>
        <p:nvSpPr>
          <p:cNvPr id="21551" name="矩形 7"/>
          <p:cNvSpPr/>
          <p:nvPr/>
        </p:nvSpPr>
        <p:spPr>
          <a:xfrm>
            <a:off x="3563938" y="2133600"/>
            <a:ext cx="5143500" cy="762000"/>
          </a:xfrm>
          <a:prstGeom prst="rect">
            <a:avLst/>
          </a:prstGeom>
          <a:solidFill>
            <a:schemeClr val="bg1"/>
          </a:solidFill>
          <a:ln w="25400" cmpd="sng">
            <a:solidFill>
              <a:srgbClr val="FFFFFF"/>
            </a:solidFill>
            <a:miter lim="800000"/>
          </a:ln>
        </p:spPr>
        <p:txBody>
          <a:bodyPr lIns="107287" tIns="53643" rIns="107287" bIns="53643"/>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eaLnBrk="1" hangingPunct="1"/>
            <a:r>
              <a:rPr lang="zh-CN" altLang="en-US" sz="1900">
                <a:solidFill>
                  <a:srgbClr val="FF0066"/>
                </a:solidFill>
                <a:ea typeface="微软雅黑" pitchFamily="2" charset="-122"/>
              </a:rPr>
              <a:t>益生菌预防沙门氏菌在肉鸡肠道定植的有效性</a:t>
            </a:r>
            <a:endParaRPr lang="zh-CN" altLang="en-US" sz="1900">
              <a:solidFill>
                <a:srgbClr val="FF0066"/>
              </a:solidFill>
              <a:ea typeface="微软雅黑" pitchFamily="2" charset="-122"/>
            </a:endParaRPr>
          </a:p>
        </p:txBody>
      </p:sp>
      <p:sp>
        <p:nvSpPr>
          <p:cNvPr id="21552" name="TextBox 21551"/>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标题 1"/>
          <p:cNvSpPr/>
          <p:nvPr>
            <p:ph type="title" idx="4294967295"/>
          </p:nvPr>
        </p:nvSpPr>
        <p:spPr>
          <a:xfrm>
            <a:off x="539750" y="1125538"/>
            <a:ext cx="8229600" cy="1143000"/>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sz="3600" b="1">
                <a:solidFill>
                  <a:srgbClr val="0000FF"/>
                </a:solidFill>
                <a:ea typeface="黑体" pitchFamily="2" charset="-122"/>
              </a:rPr>
              <a:t>四、发酵中药减少氨气产生的危害</a:t>
            </a:r>
            <a:endParaRPr lang="zh-CN" altLang="en-US" sz="3600" b="1">
              <a:solidFill>
                <a:srgbClr val="0000FF"/>
              </a:solidFill>
              <a:ea typeface="黑体" pitchFamily="2" charset="-122"/>
            </a:endParaRPr>
          </a:p>
        </p:txBody>
      </p:sp>
      <p:sp>
        <p:nvSpPr>
          <p:cNvPr id="23555" name="内容占位符 2"/>
          <p:cNvSpPr/>
          <p:nvPr>
            <p:ph idx="4294967295"/>
          </p:nvPr>
        </p:nvSpPr>
        <p:spPr>
          <a:xfrm>
            <a:off x="450850" y="2349500"/>
            <a:ext cx="8229600" cy="4176712"/>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a:lnSpc>
                <a:spcPct val="100000"/>
              </a:lnSpc>
            </a:pPr>
            <a:r>
              <a:rPr lang="zh-CN" altLang="en-US">
                <a:solidFill>
                  <a:srgbClr val="9900CC"/>
                </a:solidFill>
                <a:latin typeface="微软雅黑" pitchFamily="2" charset="-122"/>
              </a:rPr>
              <a:t>在封闭畜舍内，氨气和二氧化碳的危害最大，若通风性能较好，氨浓度一般在</a:t>
            </a:r>
            <a:r>
              <a:rPr lang="en-US" altLang="en-US">
                <a:solidFill>
                  <a:srgbClr val="9900CC"/>
                </a:solidFill>
                <a:latin typeface="微软雅黑" pitchFamily="2" charset="-122"/>
              </a:rPr>
              <a:t>10</a:t>
            </a:r>
            <a:r>
              <a:rPr lang="zh-CN" altLang="en-US">
                <a:solidFill>
                  <a:srgbClr val="9900CC"/>
                </a:solidFill>
                <a:latin typeface="微软雅黑" pitchFamily="2" charset="-122"/>
              </a:rPr>
              <a:t>～</a:t>
            </a:r>
            <a:r>
              <a:rPr lang="en-US" altLang="en-US">
                <a:solidFill>
                  <a:srgbClr val="9900CC"/>
                </a:solidFill>
                <a:latin typeface="微软雅黑" pitchFamily="2" charset="-122"/>
              </a:rPr>
              <a:t>20</a:t>
            </a:r>
            <a:r>
              <a:rPr lang="zh-CN" altLang="en-US">
                <a:solidFill>
                  <a:srgbClr val="9900CC"/>
                </a:solidFill>
                <a:latin typeface="微软雅黑" pitchFamily="2" charset="-122"/>
              </a:rPr>
              <a:t>微升</a:t>
            </a:r>
            <a:r>
              <a:rPr lang="en-US" altLang="en-US">
                <a:solidFill>
                  <a:srgbClr val="9900CC"/>
                </a:solidFill>
                <a:latin typeface="微软雅黑" pitchFamily="2" charset="-122"/>
              </a:rPr>
              <a:t>/</a:t>
            </a:r>
            <a:r>
              <a:rPr lang="zh-CN" altLang="en-US">
                <a:solidFill>
                  <a:srgbClr val="9900CC"/>
                </a:solidFill>
                <a:latin typeface="微软雅黑" pitchFamily="2" charset="-122"/>
              </a:rPr>
              <a:t>升，若通风性能差，氨浓度在</a:t>
            </a:r>
            <a:r>
              <a:rPr lang="en-US" altLang="en-US">
                <a:solidFill>
                  <a:srgbClr val="9900CC"/>
                </a:solidFill>
                <a:latin typeface="微软雅黑" pitchFamily="2" charset="-122"/>
              </a:rPr>
              <a:t>30</a:t>
            </a:r>
            <a:r>
              <a:rPr lang="zh-CN" altLang="en-US">
                <a:solidFill>
                  <a:srgbClr val="9900CC"/>
                </a:solidFill>
                <a:latin typeface="微软雅黑" pitchFamily="2" charset="-122"/>
              </a:rPr>
              <a:t>～</a:t>
            </a:r>
            <a:r>
              <a:rPr lang="en-US" altLang="en-US">
                <a:solidFill>
                  <a:srgbClr val="9900CC"/>
                </a:solidFill>
                <a:latin typeface="微软雅黑" pitchFamily="2" charset="-122"/>
              </a:rPr>
              <a:t>50</a:t>
            </a:r>
            <a:r>
              <a:rPr lang="zh-CN" altLang="en-US">
                <a:solidFill>
                  <a:srgbClr val="9900CC"/>
                </a:solidFill>
                <a:latin typeface="微软雅黑" pitchFamily="2" charset="-122"/>
              </a:rPr>
              <a:t>微升</a:t>
            </a:r>
            <a:r>
              <a:rPr lang="en-US" altLang="en-US">
                <a:solidFill>
                  <a:srgbClr val="9900CC"/>
                </a:solidFill>
                <a:latin typeface="微软雅黑" pitchFamily="2" charset="-122"/>
              </a:rPr>
              <a:t>/</a:t>
            </a:r>
            <a:r>
              <a:rPr lang="zh-CN" altLang="en-US">
                <a:solidFill>
                  <a:srgbClr val="9900CC"/>
                </a:solidFill>
                <a:latin typeface="微软雅黑" pitchFamily="2" charset="-122"/>
              </a:rPr>
              <a:t>升或更高。</a:t>
            </a:r>
            <a:endParaRPr lang="en-US" altLang="en-US">
              <a:solidFill>
                <a:srgbClr val="9900CC"/>
              </a:solidFill>
              <a:latin typeface="微软雅黑" pitchFamily="2" charset="-122"/>
            </a:endParaRPr>
          </a:p>
          <a:p>
            <a:pPr marL="342900" lvl="0" indent="-342900">
              <a:lnSpc>
                <a:spcPct val="100000"/>
              </a:lnSpc>
            </a:pPr>
            <a:r>
              <a:rPr lang="zh-CN" altLang="en-US">
                <a:solidFill>
                  <a:srgbClr val="9900CC"/>
                </a:solidFill>
                <a:latin typeface="微软雅黑" pitchFamily="2" charset="-122"/>
              </a:rPr>
              <a:t>氨气是一种有毒、无色、有强烈刺激性臭味的危害气体，可感觉最低浓度为</a:t>
            </a:r>
            <a:r>
              <a:rPr lang="en-US" altLang="en-US">
                <a:solidFill>
                  <a:srgbClr val="9900CC"/>
                </a:solidFill>
                <a:latin typeface="微软雅黑" pitchFamily="2" charset="-122"/>
              </a:rPr>
              <a:t>5.3 ppm</a:t>
            </a:r>
            <a:r>
              <a:rPr lang="zh-CN" altLang="en-US">
                <a:solidFill>
                  <a:srgbClr val="9900CC"/>
                </a:solidFill>
                <a:latin typeface="微软雅黑" pitchFamily="2" charset="-122"/>
              </a:rPr>
              <a:t>。氨气的水溶解度颇高，故常被</a:t>
            </a:r>
            <a:r>
              <a:rPr lang="zh-CN" altLang="en-US" b="1">
                <a:solidFill>
                  <a:srgbClr val="9900CC"/>
                </a:solidFill>
                <a:latin typeface="微软雅黑" pitchFamily="2" charset="-122"/>
              </a:rPr>
              <a:t>吸附在动物的皮肤黏膜、眼结膜和呼吸道上</a:t>
            </a:r>
            <a:r>
              <a:rPr lang="zh-CN" altLang="en-US">
                <a:solidFill>
                  <a:srgbClr val="9900CC"/>
                </a:solidFill>
                <a:latin typeface="微软雅黑" pitchFamily="2" charset="-122"/>
              </a:rPr>
              <a:t>，从而对其产生刺激并引发各种炎症。</a:t>
            </a:r>
            <a:endParaRPr lang="en-US" altLang="en-US">
              <a:solidFill>
                <a:srgbClr val="9900CC"/>
              </a:solidFill>
              <a:latin typeface="微软雅黑" pitchFamily="2" charset="-122"/>
            </a:endParaRPr>
          </a:p>
          <a:p>
            <a:pPr marL="342900" lvl="0" indent="-342900">
              <a:lnSpc>
                <a:spcPct val="100000"/>
              </a:lnSpc>
              <a:buNone/>
            </a:pPr>
            <a:r>
              <a:rPr lang="en-US" altLang="en-US">
                <a:latin typeface="微软雅黑" pitchFamily="2" charset="-122"/>
              </a:rPr>
              <a:t>       </a:t>
            </a:r>
            <a:endParaRPr lang="zh-CN" altLang="en-US">
              <a:latin typeface="微软雅黑" pitchFamily="2" charset="-122"/>
            </a:endParaRPr>
          </a:p>
        </p:txBody>
      </p:sp>
      <p:sp>
        <p:nvSpPr>
          <p:cNvPr id="23556" name="TextBox 23555"/>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内容占位符 2"/>
          <p:cNvSpPr/>
          <p:nvPr>
            <p:ph idx="4294967295"/>
          </p:nvPr>
        </p:nvSpPr>
        <p:spPr>
          <a:xfrm>
            <a:off x="395288" y="1412875"/>
            <a:ext cx="8229600" cy="863600"/>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a:r>
              <a:rPr lang="zh-CN" altLang="en-US" sz="3600">
                <a:solidFill>
                  <a:srgbClr val="A50021"/>
                </a:solidFill>
                <a:latin typeface="宋体" charset="-122"/>
                <a:ea typeface="宋体" charset="-122"/>
              </a:rPr>
              <a:t>一般蛋鸡舍内的氨气浓度应保持在</a:t>
            </a:r>
            <a:r>
              <a:rPr lang="en-US" altLang="en-US" sz="3600">
                <a:solidFill>
                  <a:srgbClr val="A50021"/>
                </a:solidFill>
                <a:latin typeface="Times New Roman" pitchFamily="2" charset="0"/>
                <a:ea typeface="宋体" charset="-122"/>
              </a:rPr>
              <a:t>20 ppm </a:t>
            </a:r>
            <a:r>
              <a:rPr lang="zh-CN" altLang="en-US" sz="3600">
                <a:solidFill>
                  <a:srgbClr val="A50021"/>
                </a:solidFill>
                <a:latin typeface="宋体" charset="-122"/>
                <a:ea typeface="宋体" charset="-122"/>
              </a:rPr>
              <a:t>以下。</a:t>
            </a:r>
            <a:endParaRPr lang="zh-CN" altLang="en-US" sz="3600">
              <a:solidFill>
                <a:srgbClr val="A50021"/>
              </a:solidFill>
              <a:latin typeface="宋体" charset="-122"/>
              <a:ea typeface="宋体" charset="-122"/>
            </a:endParaRPr>
          </a:p>
        </p:txBody>
      </p:sp>
      <p:graphicFrame>
        <p:nvGraphicFramePr>
          <p:cNvPr id="25603" name=""/>
          <p:cNvGraphicFramePr>
            <a:graphicFrameLocks noGrp="1"/>
          </p:cNvGraphicFramePr>
          <p:nvPr/>
        </p:nvGraphicFramePr>
        <p:xfrm>
          <a:off x="611188" y="2852738"/>
          <a:ext cx="8045450" cy="3827780"/>
        </p:xfrm>
        <a:graphic>
          <a:graphicData uri="http://schemas.openxmlformats.org/drawingml/2006/table">
            <a:tbl>
              <a:tblPr/>
              <a:tblGrid>
                <a:gridCol w="2144712"/>
                <a:gridCol w="939800"/>
                <a:gridCol w="4960938"/>
              </a:tblGrid>
              <a:tr h="411162">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100" b="1">
                          <a:solidFill>
                            <a:srgbClr val="FFFFFF"/>
                          </a:solidFill>
                          <a:ea typeface="微软雅黑" pitchFamily="2" charset="-122"/>
                        </a:rPr>
                        <a:t>氨气浓度（</a:t>
                      </a:r>
                      <a:r>
                        <a:rPr lang="en-US" altLang="en-US" sz="2100" b="1">
                          <a:solidFill>
                            <a:srgbClr val="FFFFFF"/>
                          </a:solidFill>
                          <a:ea typeface="微软雅黑" pitchFamily="2" charset="-122"/>
                        </a:rPr>
                        <a:t>ppm</a:t>
                      </a:r>
                      <a:r>
                        <a:rPr lang="zh-CN" altLang="en-US" sz="2100" b="1">
                          <a:solidFill>
                            <a:srgbClr val="FFFFFF"/>
                          </a:solidFill>
                          <a:ea typeface="微软雅黑" pitchFamily="2" charset="-122"/>
                        </a:rPr>
                        <a:t>）</a:t>
                      </a:r>
                      <a:endParaRPr lang="zh-CN" altLang="en-US" sz="2100" b="1">
                        <a:solidFill>
                          <a:srgbClr val="FFFFFF"/>
                        </a:solidFill>
                        <a:ea typeface="微软雅黑" pitchFamily="2"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100" b="1">
                          <a:solidFill>
                            <a:srgbClr val="FFFFFF"/>
                          </a:solidFill>
                          <a:ea typeface="微软雅黑" pitchFamily="2" charset="-122"/>
                        </a:rPr>
                        <a:t>时间</a:t>
                      </a:r>
                      <a:endParaRPr lang="zh-CN" altLang="en-US" sz="2100" b="1">
                        <a:solidFill>
                          <a:srgbClr val="FFFFFF"/>
                        </a:solidFill>
                        <a:ea typeface="微软雅黑" pitchFamily="2"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100" b="1">
                          <a:solidFill>
                            <a:srgbClr val="FFFFFF"/>
                          </a:solidFill>
                          <a:ea typeface="微软雅黑" pitchFamily="2" charset="-122"/>
                        </a:rPr>
                        <a:t>危害</a:t>
                      </a:r>
                      <a:endParaRPr lang="zh-CN" altLang="en-US" sz="2100" b="1">
                        <a:solidFill>
                          <a:srgbClr val="FFFFFF"/>
                        </a:solidFill>
                        <a:ea typeface="微软雅黑" pitchFamily="2"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r>
              <a:tr h="946150">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en-US" altLang="en-US" sz="2100" b="1">
                          <a:solidFill>
                            <a:srgbClr val="000000"/>
                          </a:solidFill>
                          <a:latin typeface="Times New Roman" pitchFamily="2" charset="0"/>
                          <a:ea typeface="Times New Roman" pitchFamily="2" charset="0"/>
                        </a:rPr>
                        <a:t>20</a:t>
                      </a:r>
                      <a:endParaRPr lang="en-US" altLang="en-US" sz="2100" b="1">
                        <a:solidFill>
                          <a:srgbClr val="000000"/>
                        </a:solidFill>
                        <a:latin typeface="Times New Roman" pitchFamily="2" charset="0"/>
                        <a:ea typeface="Times New Roman" pitchFamily="2" charset="0"/>
                      </a:endParaRPr>
                    </a:p>
                  </a:txBody>
                  <a:tcPr>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en-US" altLang="en-US" sz="2100" b="1">
                          <a:solidFill>
                            <a:srgbClr val="000000"/>
                          </a:solidFill>
                          <a:latin typeface="Times New Roman" pitchFamily="2" charset="0"/>
                          <a:ea typeface="Times New Roman" pitchFamily="2" charset="0"/>
                        </a:rPr>
                        <a:t>6</a:t>
                      </a:r>
                      <a:r>
                        <a:rPr lang="zh-CN" altLang="en-US" sz="2400" b="1">
                          <a:solidFill>
                            <a:srgbClr val="000000"/>
                          </a:solidFill>
                          <a:latin typeface="宋体" charset="-122"/>
                          <a:ea typeface="宋体" charset="-122"/>
                        </a:rPr>
                        <a:t>周</a:t>
                      </a:r>
                      <a:endParaRPr lang="zh-CN" altLang="en-US" sz="2400" b="1">
                        <a:solidFill>
                          <a:srgbClr val="000000"/>
                        </a:solidFill>
                        <a:latin typeface="宋体" charset="-122"/>
                        <a:ea typeface="宋体" charset="-122"/>
                      </a:endParaRPr>
                    </a:p>
                  </a:txBody>
                  <a:tcPr>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400" b="1">
                          <a:solidFill>
                            <a:srgbClr val="000000"/>
                          </a:solidFill>
                          <a:latin typeface="宋体" charset="-122"/>
                          <a:ea typeface="宋体" charset="-122"/>
                        </a:rPr>
                        <a:t>鸡肺部充血水肿、鸡群食欲下降、产蛋率降低。</a:t>
                      </a:r>
                      <a:endParaRPr lang="zh-CN" altLang="en-US" sz="2400" b="1">
                        <a:solidFill>
                          <a:srgbClr val="000000"/>
                        </a:solidFill>
                        <a:latin typeface="宋体" charset="-122"/>
                        <a:ea typeface="宋体" charset="-122"/>
                      </a:endParaRPr>
                    </a:p>
                  </a:txBody>
                  <a:tcPr>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r>
              <a:tr h="1189038">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en-US" altLang="en-US" sz="2100" b="1">
                          <a:solidFill>
                            <a:srgbClr val="000000"/>
                          </a:solidFill>
                          <a:latin typeface="Times New Roman" pitchFamily="2" charset="0"/>
                          <a:ea typeface="Times New Roman" pitchFamily="2" charset="0"/>
                        </a:rPr>
                        <a:t>50</a:t>
                      </a:r>
                      <a:endParaRPr lang="en-US" altLang="en-US" sz="2100" b="1">
                        <a:solidFill>
                          <a:srgbClr val="000000"/>
                        </a:solidFill>
                        <a:latin typeface="Times New Roman" pitchFamily="2" charset="0"/>
                        <a:ea typeface="Times New Roman" pitchFamily="2" charset="0"/>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400" b="1">
                          <a:solidFill>
                            <a:srgbClr val="000000"/>
                          </a:solidFill>
                          <a:latin typeface="宋体" charset="-122"/>
                          <a:ea typeface="宋体" charset="-122"/>
                        </a:rPr>
                        <a:t>数日</a:t>
                      </a:r>
                      <a:endParaRPr lang="zh-CN" altLang="en-US" sz="2400" b="1">
                        <a:solidFill>
                          <a:srgbClr val="000000"/>
                        </a:solidFill>
                        <a:latin typeface="宋体" charset="-122"/>
                        <a:ea typeface="宋体"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400" b="1">
                          <a:solidFill>
                            <a:srgbClr val="000000"/>
                          </a:solidFill>
                          <a:latin typeface="宋体" charset="-122"/>
                          <a:ea typeface="宋体" charset="-122"/>
                        </a:rPr>
                        <a:t>喉头水肿、坏死性支气管炎、肺出血、呼吸频率降低， 严重的将出现死亡。</a:t>
                      </a:r>
                      <a:endParaRPr lang="zh-CN" altLang="en-US" sz="2400" b="1">
                        <a:solidFill>
                          <a:srgbClr val="000000"/>
                        </a:solidFill>
                        <a:latin typeface="宋体" charset="-122"/>
                        <a:ea typeface="宋体"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r>
              <a:tr h="592138">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en-US" altLang="en-US" sz="2100" b="1">
                          <a:solidFill>
                            <a:srgbClr val="000000"/>
                          </a:solidFill>
                          <a:latin typeface="Times New Roman" pitchFamily="2" charset="0"/>
                          <a:ea typeface="Times New Roman" pitchFamily="2" charset="0"/>
                        </a:rPr>
                        <a:t>80</a:t>
                      </a:r>
                      <a:endParaRPr lang="en-US" altLang="en-US" sz="2100" b="1">
                        <a:solidFill>
                          <a:srgbClr val="000000"/>
                        </a:solidFill>
                        <a:latin typeface="Times New Roman" pitchFamily="2" charset="0"/>
                        <a:ea typeface="Times New Roman" pitchFamily="2" charset="0"/>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en-US" altLang="en-US" sz="2100" b="1">
                          <a:solidFill>
                            <a:srgbClr val="000000"/>
                          </a:solidFill>
                          <a:latin typeface="Times New Roman" pitchFamily="2" charset="0"/>
                          <a:ea typeface="Times New Roman" pitchFamily="2" charset="0"/>
                        </a:rPr>
                        <a:t>2</a:t>
                      </a:r>
                      <a:r>
                        <a:rPr lang="zh-CN" altLang="en-US" sz="2400" b="1">
                          <a:solidFill>
                            <a:srgbClr val="000000"/>
                          </a:solidFill>
                          <a:latin typeface="宋体" charset="-122"/>
                          <a:ea typeface="宋体" charset="-122"/>
                        </a:rPr>
                        <a:t>月</a:t>
                      </a:r>
                      <a:endParaRPr lang="zh-CN" altLang="en-US" sz="2400" b="1">
                        <a:solidFill>
                          <a:srgbClr val="000000"/>
                        </a:solidFill>
                        <a:latin typeface="宋体" charset="-122"/>
                        <a:ea typeface="宋体"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400" b="1">
                          <a:solidFill>
                            <a:srgbClr val="000000"/>
                          </a:solidFill>
                          <a:latin typeface="宋体" charset="-122"/>
                          <a:ea typeface="宋体" charset="-122"/>
                        </a:rPr>
                        <a:t>蛋鸡产蛋率减少</a:t>
                      </a:r>
                      <a:r>
                        <a:rPr lang="en-US" altLang="en-US" sz="2400" b="1">
                          <a:solidFill>
                            <a:srgbClr val="000000"/>
                          </a:solidFill>
                          <a:latin typeface="宋体" charset="-122"/>
                          <a:ea typeface="宋体" charset="-122"/>
                        </a:rPr>
                        <a:t>90</a:t>
                      </a:r>
                      <a:r>
                        <a:rPr lang="zh-CN" altLang="en-US" sz="2400" b="1">
                          <a:solidFill>
                            <a:srgbClr val="000000"/>
                          </a:solidFill>
                          <a:latin typeface="宋体" charset="-122"/>
                          <a:ea typeface="宋体" charset="-122"/>
                        </a:rPr>
                        <a:t>％，死亡率增加。</a:t>
                      </a:r>
                      <a:endParaRPr lang="zh-CN" altLang="en-US" sz="2400" b="1">
                        <a:solidFill>
                          <a:srgbClr val="000000"/>
                        </a:solidFill>
                        <a:latin typeface="宋体" charset="-122"/>
                        <a:ea typeface="宋体"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r>
              <a:tr h="688975">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en-US" altLang="en-US" sz="2100" b="1">
                          <a:solidFill>
                            <a:srgbClr val="000000"/>
                          </a:solidFill>
                          <a:latin typeface="Times New Roman" pitchFamily="2" charset="0"/>
                          <a:ea typeface="Times New Roman" pitchFamily="2" charset="0"/>
                        </a:rPr>
                        <a:t>100</a:t>
                      </a:r>
                      <a:endParaRPr lang="en-US" altLang="en-US" sz="2100" b="1">
                        <a:solidFill>
                          <a:srgbClr val="000000"/>
                        </a:solidFill>
                        <a:latin typeface="Times New Roman" pitchFamily="2" charset="0"/>
                        <a:ea typeface="Times New Roman" pitchFamily="2" charset="0"/>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400" b="1">
                          <a:solidFill>
                            <a:srgbClr val="000000"/>
                          </a:solidFill>
                          <a:latin typeface="宋体" charset="-122"/>
                          <a:ea typeface="宋体" charset="-122"/>
                        </a:rPr>
                        <a:t>短期</a:t>
                      </a:r>
                      <a:endParaRPr lang="zh-CN" altLang="en-US" sz="2400" b="1">
                        <a:solidFill>
                          <a:srgbClr val="000000"/>
                        </a:solidFill>
                        <a:latin typeface="宋体" charset="-122"/>
                        <a:ea typeface="宋体"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2400" b="1">
                          <a:solidFill>
                            <a:srgbClr val="000000"/>
                          </a:solidFill>
                          <a:latin typeface="宋体" charset="-122"/>
                          <a:ea typeface="宋体" charset="-122"/>
                        </a:rPr>
                        <a:t>死亡率将明显增加。</a:t>
                      </a:r>
                      <a:endParaRPr lang="zh-CN" altLang="en-US" sz="2400" b="1">
                        <a:solidFill>
                          <a:srgbClr val="000000"/>
                        </a:solidFill>
                        <a:latin typeface="宋体" charset="-122"/>
                        <a:ea typeface="宋体" charset="-122"/>
                      </a:endParaRPr>
                    </a:p>
                  </a:txBody>
                  <a:tcPr>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r>
            </a:tbl>
          </a:graphicData>
        </a:graphic>
      </p:graphicFrame>
      <p:sp>
        <p:nvSpPr>
          <p:cNvPr id="25604" name="TextBox 25603"/>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微生态、微生态制剂在养殖业的应用共34页，您现在浏览的是第11页!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标题 1"/>
          <p:cNvSpPr/>
          <p:nvPr>
            <p:ph type="title" idx="4294967295"/>
          </p:nvPr>
        </p:nvSpPr>
        <p:spPr>
          <a:xfrm>
            <a:off x="395288" y="1268412"/>
            <a:ext cx="8229600" cy="1143000"/>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b="1">
                <a:solidFill>
                  <a:srgbClr val="CC0099"/>
                </a:solidFill>
              </a:rPr>
              <a:t>五、提高饲料消化率，减少料便，催肥增重</a:t>
            </a:r>
            <a:endParaRPr lang="zh-CN" altLang="en-US" b="1">
              <a:solidFill>
                <a:srgbClr val="CC0099"/>
              </a:solidFill>
            </a:endParaRPr>
          </a:p>
        </p:txBody>
      </p:sp>
      <p:sp>
        <p:nvSpPr>
          <p:cNvPr id="27651" name="内容占位符 2"/>
          <p:cNvSpPr/>
          <p:nvPr>
            <p:ph idx="4294967295"/>
          </p:nvPr>
        </p:nvSpPr>
        <p:spPr>
          <a:xfrm>
            <a:off x="466725" y="2205038"/>
            <a:ext cx="8229600" cy="4527550"/>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a:r>
              <a:rPr lang="zh-CN" altLang="en-US">
                <a:solidFill>
                  <a:srgbClr val="333300"/>
                </a:solidFill>
                <a:latin typeface="宋体" charset="-122"/>
                <a:ea typeface="宋体" charset="-122"/>
              </a:rPr>
              <a:t>在我国畜牧业生产中饲料成本占总成本的</a:t>
            </a:r>
            <a:r>
              <a:rPr lang="en-US" altLang="en-US">
                <a:solidFill>
                  <a:srgbClr val="333300"/>
                </a:solidFill>
                <a:latin typeface="宋体" charset="-122"/>
                <a:ea typeface="宋体" charset="-122"/>
              </a:rPr>
              <a:t>70%</a:t>
            </a:r>
            <a:r>
              <a:rPr lang="zh-CN" altLang="en-US">
                <a:solidFill>
                  <a:srgbClr val="333300"/>
                </a:solidFill>
                <a:latin typeface="宋体" charset="-122"/>
                <a:ea typeface="宋体" charset="-122"/>
              </a:rPr>
              <a:t>以上，粮食饲料占常规畜禽饲料的</a:t>
            </a:r>
            <a:r>
              <a:rPr lang="en-US" altLang="en-US">
                <a:solidFill>
                  <a:srgbClr val="333300"/>
                </a:solidFill>
                <a:latin typeface="宋体" charset="-122"/>
                <a:ea typeface="宋体" charset="-122"/>
              </a:rPr>
              <a:t>90%</a:t>
            </a:r>
            <a:r>
              <a:rPr lang="zh-CN" altLang="en-US">
                <a:solidFill>
                  <a:srgbClr val="333300"/>
                </a:solidFill>
                <a:latin typeface="宋体" charset="-122"/>
                <a:ea typeface="宋体" charset="-122"/>
              </a:rPr>
              <a:t>以上，在提供畜产品的过程中占有相当重要的地位。自上世纪</a:t>
            </a:r>
            <a:r>
              <a:rPr lang="en-US" altLang="en-US">
                <a:solidFill>
                  <a:srgbClr val="333300"/>
                </a:solidFill>
                <a:latin typeface="宋体" charset="-122"/>
                <a:ea typeface="宋体" charset="-122"/>
              </a:rPr>
              <a:t>80</a:t>
            </a:r>
            <a:r>
              <a:rPr lang="zh-CN" altLang="en-US">
                <a:solidFill>
                  <a:srgbClr val="333300"/>
                </a:solidFill>
                <a:latin typeface="宋体" charset="-122"/>
                <a:ea typeface="宋体" charset="-122"/>
              </a:rPr>
              <a:t>年代以来，随着我国养殖业连续</a:t>
            </a:r>
            <a:r>
              <a:rPr lang="en-US" altLang="en-US">
                <a:solidFill>
                  <a:srgbClr val="333300"/>
                </a:solidFill>
                <a:latin typeface="宋体" charset="-122"/>
                <a:ea typeface="宋体" charset="-122"/>
              </a:rPr>
              <a:t>20</a:t>
            </a:r>
            <a:r>
              <a:rPr lang="zh-CN" altLang="en-US">
                <a:solidFill>
                  <a:srgbClr val="333300"/>
                </a:solidFill>
                <a:latin typeface="宋体" charset="-122"/>
                <a:ea typeface="宋体" charset="-122"/>
              </a:rPr>
              <a:t>年以年平均增率</a:t>
            </a:r>
            <a:r>
              <a:rPr lang="en-US" altLang="en-US">
                <a:solidFill>
                  <a:srgbClr val="333300"/>
                </a:solidFill>
                <a:latin typeface="宋体" charset="-122"/>
                <a:ea typeface="宋体" charset="-122"/>
              </a:rPr>
              <a:t>9%</a:t>
            </a:r>
            <a:r>
              <a:rPr lang="zh-CN" altLang="en-US">
                <a:solidFill>
                  <a:srgbClr val="333300"/>
                </a:solidFill>
                <a:latin typeface="宋体" charset="-122"/>
                <a:ea typeface="宋体" charset="-122"/>
              </a:rPr>
              <a:t>以上的高速度增长，畜牧主产区的饲料资源短缺问题也将越来越严重。</a:t>
            </a:r>
            <a:endParaRPr lang="en-US" altLang="en-US">
              <a:solidFill>
                <a:srgbClr val="333300"/>
              </a:solidFill>
              <a:latin typeface="宋体" charset="-122"/>
              <a:ea typeface="宋体" charset="-122"/>
            </a:endParaRPr>
          </a:p>
          <a:p>
            <a:pPr marL="342900" lvl="0" indent="-342900"/>
            <a:r>
              <a:rPr lang="zh-CN" altLang="en-US">
                <a:solidFill>
                  <a:srgbClr val="333300"/>
                </a:solidFill>
                <a:latin typeface="宋体" charset="-122"/>
                <a:ea typeface="宋体" charset="-122"/>
              </a:rPr>
              <a:t>残存在粪便中的饲料是养殖场一笔不小的浪费，尤其在饲料价格大幅上涨的时候，其实节约本身就是创造利润。</a:t>
            </a:r>
            <a:endParaRPr lang="zh-CN" altLang="en-US">
              <a:solidFill>
                <a:srgbClr val="333300"/>
              </a:solidFill>
              <a:latin typeface="宋体" charset="-122"/>
              <a:ea typeface="宋体" charset="-122"/>
            </a:endParaRPr>
          </a:p>
          <a:p>
            <a:pPr marL="342900" lvl="0" indent="-342900"/>
            <a:endParaRPr lang="zh-CN" altLang="en-US">
              <a:solidFill>
                <a:srgbClr val="333300"/>
              </a:solidFill>
            </a:endParaRPr>
          </a:p>
        </p:txBody>
      </p:sp>
      <p:sp>
        <p:nvSpPr>
          <p:cNvPr id="27652" name="TextBox 27651"/>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标题 1"/>
          <p:cNvSpPr/>
          <p:nvPr>
            <p:ph type="title" idx="4294967295"/>
          </p:nvPr>
        </p:nvSpPr>
        <p:spPr>
          <a:xfrm>
            <a:off x="611188" y="1412875"/>
            <a:ext cx="7416800" cy="560388"/>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a:solidFill>
                  <a:srgbClr val="A50021"/>
                </a:solidFill>
                <a:ea typeface="黑体" pitchFamily="2" charset="-122"/>
              </a:rPr>
              <a:t>活菌中药微生态制剂提高生产性能实例</a:t>
            </a:r>
            <a:endParaRPr lang="zh-CN" altLang="en-US">
              <a:solidFill>
                <a:srgbClr val="A50021"/>
              </a:solidFill>
              <a:ea typeface="黑体" pitchFamily="2" charset="-122"/>
            </a:endParaRPr>
          </a:p>
        </p:txBody>
      </p:sp>
      <p:sp>
        <p:nvSpPr>
          <p:cNvPr id="29699" name="内容占位符 2"/>
          <p:cNvSpPr/>
          <p:nvPr>
            <p:ph idx="4294967295"/>
          </p:nvPr>
        </p:nvSpPr>
        <p:spPr>
          <a:xfrm>
            <a:off x="457200" y="1989138"/>
            <a:ext cx="8229600" cy="1296988"/>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a:lnSpc>
                <a:spcPct val="100000"/>
              </a:lnSpc>
            </a:pPr>
            <a:r>
              <a:rPr lang="zh-CN" altLang="en-US" sz="1800">
                <a:solidFill>
                  <a:srgbClr val="0066FF"/>
                </a:solidFill>
                <a:latin typeface="黑体" pitchFamily="2" charset="-122"/>
                <a:ea typeface="黑体" pitchFamily="2" charset="-122"/>
              </a:rPr>
              <a:t>中大猪：试验选用二元杂交仔猪</a:t>
            </a:r>
            <a:r>
              <a:rPr lang="en-US" altLang="en-US" sz="1800">
                <a:solidFill>
                  <a:srgbClr val="0066FF"/>
                </a:solidFill>
                <a:latin typeface="黑体" pitchFamily="2" charset="-122"/>
                <a:ea typeface="黑体" pitchFamily="2" charset="-122"/>
              </a:rPr>
              <a:t>2912</a:t>
            </a:r>
            <a:r>
              <a:rPr lang="zh-CN" altLang="en-US" sz="1800">
                <a:solidFill>
                  <a:srgbClr val="0066FF"/>
                </a:solidFill>
                <a:latin typeface="黑体" pitchFamily="2" charset="-122"/>
                <a:ea typeface="黑体" pitchFamily="2" charset="-122"/>
              </a:rPr>
              <a:t>头，随机分为</a:t>
            </a:r>
            <a:r>
              <a:rPr lang="en-US" altLang="en-US" sz="1800">
                <a:solidFill>
                  <a:srgbClr val="0066FF"/>
                </a:solidFill>
                <a:latin typeface="黑体" pitchFamily="2" charset="-122"/>
                <a:ea typeface="黑体" pitchFamily="2" charset="-122"/>
              </a:rPr>
              <a:t>2</a:t>
            </a:r>
            <a:r>
              <a:rPr lang="zh-CN" altLang="en-US" sz="1800">
                <a:solidFill>
                  <a:srgbClr val="0066FF"/>
                </a:solidFill>
                <a:latin typeface="黑体" pitchFamily="2" charset="-122"/>
                <a:ea typeface="黑体" pitchFamily="2" charset="-122"/>
              </a:rPr>
              <a:t>组，每组</a:t>
            </a:r>
            <a:r>
              <a:rPr lang="en-US" altLang="en-US" sz="1800">
                <a:solidFill>
                  <a:srgbClr val="0066FF"/>
                </a:solidFill>
                <a:latin typeface="黑体" pitchFamily="2" charset="-122"/>
                <a:ea typeface="黑体" pitchFamily="2" charset="-122"/>
              </a:rPr>
              <a:t>1456</a:t>
            </a:r>
            <a:r>
              <a:rPr lang="zh-CN" altLang="en-US" sz="1800">
                <a:solidFill>
                  <a:srgbClr val="0066FF"/>
                </a:solidFill>
                <a:latin typeface="黑体" pitchFamily="2" charset="-122"/>
                <a:ea typeface="黑体" pitchFamily="2" charset="-122"/>
              </a:rPr>
              <a:t>头，在基础日粮中添加2kg／吨微生态制剂--猪源康，在猪整个生长过程中全程使用中科猪源康。结果表明：商品猪达到</a:t>
            </a:r>
            <a:r>
              <a:rPr lang="en-US" altLang="en-US" sz="1800">
                <a:solidFill>
                  <a:srgbClr val="0066FF"/>
                </a:solidFill>
                <a:latin typeface="黑体" pitchFamily="2" charset="-122"/>
                <a:ea typeface="黑体" pitchFamily="2" charset="-122"/>
              </a:rPr>
              <a:t>120</a:t>
            </a:r>
            <a:r>
              <a:rPr lang="zh-CN" altLang="en-US" sz="1800">
                <a:solidFill>
                  <a:srgbClr val="0066FF"/>
                </a:solidFill>
                <a:latin typeface="黑体" pitchFamily="2" charset="-122"/>
                <a:ea typeface="黑体" pitchFamily="2" charset="-122"/>
              </a:rPr>
              <a:t>公斤，微生态制剂组</a:t>
            </a:r>
            <a:r>
              <a:rPr lang="en-US" altLang="en-US" sz="1800">
                <a:solidFill>
                  <a:srgbClr val="0066FF"/>
                </a:solidFill>
                <a:latin typeface="黑体" pitchFamily="2" charset="-122"/>
                <a:ea typeface="黑体" pitchFamily="2" charset="-122"/>
              </a:rPr>
              <a:t>(1456</a:t>
            </a:r>
            <a:r>
              <a:rPr lang="zh-CN" altLang="en-US" sz="1800">
                <a:solidFill>
                  <a:srgbClr val="0066FF"/>
                </a:solidFill>
                <a:latin typeface="黑体" pitchFamily="2" charset="-122"/>
                <a:ea typeface="黑体" pitchFamily="2" charset="-122"/>
              </a:rPr>
              <a:t>头</a:t>
            </a:r>
            <a:r>
              <a:rPr lang="en-US" altLang="en-US" sz="1800">
                <a:solidFill>
                  <a:srgbClr val="0066FF"/>
                </a:solidFill>
                <a:latin typeface="黑体" pitchFamily="2" charset="-122"/>
                <a:ea typeface="黑体" pitchFamily="2" charset="-122"/>
              </a:rPr>
              <a:t>)</a:t>
            </a:r>
            <a:r>
              <a:rPr lang="zh-CN" altLang="en-US" sz="1800">
                <a:solidFill>
                  <a:srgbClr val="0066FF"/>
                </a:solidFill>
                <a:latin typeface="黑体" pitchFamily="2" charset="-122"/>
                <a:ea typeface="黑体" pitchFamily="2" charset="-122"/>
              </a:rPr>
              <a:t>少用饲料</a:t>
            </a:r>
            <a:r>
              <a:rPr lang="en-US" altLang="en-US" sz="1800">
                <a:solidFill>
                  <a:srgbClr val="0066FF"/>
                </a:solidFill>
                <a:latin typeface="黑体" pitchFamily="2" charset="-122"/>
                <a:ea typeface="黑体" pitchFamily="2" charset="-122"/>
              </a:rPr>
              <a:t>10.8</a:t>
            </a:r>
            <a:r>
              <a:rPr lang="zh-CN" altLang="en-US" sz="1800">
                <a:solidFill>
                  <a:srgbClr val="0066FF"/>
                </a:solidFill>
                <a:latin typeface="黑体" pitchFamily="2" charset="-122"/>
                <a:ea typeface="黑体" pitchFamily="2" charset="-122"/>
              </a:rPr>
              <a:t>吨，节约饲料费用</a:t>
            </a:r>
            <a:r>
              <a:rPr lang="en-US" altLang="en-US" sz="1800">
                <a:solidFill>
                  <a:srgbClr val="0066FF"/>
                </a:solidFill>
                <a:latin typeface="黑体" pitchFamily="2" charset="-122"/>
                <a:ea typeface="黑体" pitchFamily="2" charset="-122"/>
              </a:rPr>
              <a:t>4.0</a:t>
            </a:r>
            <a:r>
              <a:rPr lang="zh-CN" altLang="en-US" sz="1800">
                <a:solidFill>
                  <a:srgbClr val="0066FF"/>
                </a:solidFill>
                <a:latin typeface="黑体" pitchFamily="2" charset="-122"/>
                <a:ea typeface="黑体" pitchFamily="2" charset="-122"/>
              </a:rPr>
              <a:t>万元，出栏时间缩短</a:t>
            </a:r>
            <a:r>
              <a:rPr lang="en-US" altLang="en-US" sz="1800">
                <a:solidFill>
                  <a:srgbClr val="0066FF"/>
                </a:solidFill>
                <a:latin typeface="黑体" pitchFamily="2" charset="-122"/>
                <a:ea typeface="黑体" pitchFamily="2" charset="-122"/>
              </a:rPr>
              <a:t>15</a:t>
            </a:r>
            <a:r>
              <a:rPr lang="zh-CN" altLang="en-US" sz="1800">
                <a:solidFill>
                  <a:srgbClr val="0066FF"/>
                </a:solidFill>
                <a:latin typeface="黑体" pitchFamily="2" charset="-122"/>
                <a:ea typeface="黑体" pitchFamily="2" charset="-122"/>
              </a:rPr>
              <a:t>天。</a:t>
            </a:r>
            <a:endParaRPr lang="zh-CN" altLang="en-US" sz="1800">
              <a:solidFill>
                <a:srgbClr val="0066FF"/>
              </a:solidFill>
              <a:latin typeface="黑体" pitchFamily="2" charset="-122"/>
              <a:ea typeface="黑体" pitchFamily="2" charset="-122"/>
            </a:endParaRPr>
          </a:p>
        </p:txBody>
      </p:sp>
      <p:graphicFrame>
        <p:nvGraphicFramePr>
          <p:cNvPr id="29700" name=""/>
          <p:cNvGraphicFramePr>
            <a:graphicFrameLocks noGrp="1"/>
          </p:cNvGraphicFramePr>
          <p:nvPr/>
        </p:nvGraphicFramePr>
        <p:xfrm>
          <a:off x="468312" y="3286125"/>
          <a:ext cx="8280400" cy="3249612"/>
        </p:xfrm>
        <a:graphic>
          <a:graphicData uri="http://schemas.openxmlformats.org/drawingml/2006/table">
            <a:tbl>
              <a:tblPr/>
              <a:tblGrid>
                <a:gridCol w="2414588"/>
                <a:gridCol w="1000125"/>
                <a:gridCol w="1069975"/>
                <a:gridCol w="947738"/>
                <a:gridCol w="949325"/>
                <a:gridCol w="949325"/>
                <a:gridCol w="949325"/>
              </a:tblGrid>
              <a:tr h="669925">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FFFFFF"/>
                          </a:solidFill>
                          <a:latin typeface="宋体" charset="-122"/>
                          <a:ea typeface="宋体" charset="-122"/>
                        </a:rPr>
                        <a:t>项目</a:t>
                      </a:r>
                      <a:endParaRPr lang="zh-CN" altLang="en-US" sz="1800" b="1">
                        <a:solidFill>
                          <a:srgbClr val="FFFFFF"/>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FFFFFF"/>
                          </a:solidFill>
                          <a:latin typeface="宋体" charset="-122"/>
                          <a:ea typeface="宋体" charset="-122"/>
                        </a:rPr>
                        <a:t>教槽料</a:t>
                      </a:r>
                      <a:endParaRPr lang="zh-CN" altLang="en-US" sz="1800" b="1">
                        <a:solidFill>
                          <a:srgbClr val="FFFFFF"/>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FFFFFF"/>
                          </a:solidFill>
                          <a:latin typeface="宋体" charset="-122"/>
                          <a:ea typeface="宋体" charset="-122"/>
                        </a:rPr>
                        <a:t>保育料</a:t>
                      </a:r>
                      <a:endParaRPr lang="zh-CN" altLang="en-US" sz="1800" b="1">
                        <a:solidFill>
                          <a:srgbClr val="FFFFFF"/>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FFFFFF"/>
                          </a:solidFill>
                          <a:latin typeface="宋体" charset="-122"/>
                          <a:ea typeface="宋体" charset="-122"/>
                        </a:rPr>
                        <a:t>小猪料</a:t>
                      </a:r>
                      <a:endParaRPr lang="zh-CN" altLang="en-US" sz="1800" b="1">
                        <a:solidFill>
                          <a:srgbClr val="FFFFFF"/>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FFFFFF"/>
                          </a:solidFill>
                          <a:latin typeface="宋体" charset="-122"/>
                          <a:ea typeface="宋体" charset="-122"/>
                        </a:rPr>
                        <a:t>中猪料</a:t>
                      </a:r>
                      <a:endParaRPr lang="zh-CN" altLang="en-US" sz="1800" b="1">
                        <a:solidFill>
                          <a:srgbClr val="FFFFFF"/>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FFFFFF"/>
                          </a:solidFill>
                          <a:latin typeface="宋体" charset="-122"/>
                          <a:ea typeface="宋体" charset="-122"/>
                        </a:rPr>
                        <a:t>大猪料</a:t>
                      </a:r>
                      <a:endParaRPr lang="zh-CN" altLang="en-US" sz="1800" b="1">
                        <a:solidFill>
                          <a:srgbClr val="FFFFFF"/>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FFFFFF"/>
                          </a:solidFill>
                          <a:latin typeface="宋体" charset="-122"/>
                          <a:ea typeface="宋体" charset="-122"/>
                        </a:rPr>
                        <a:t>总计</a:t>
                      </a:r>
                      <a:endParaRPr lang="zh-CN" altLang="en-US" sz="1800" b="1">
                        <a:solidFill>
                          <a:srgbClr val="FFFFFF"/>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38100" cap="flat" cmpd="sng">
                      <a:solidFill>
                        <a:schemeClr val="bg1"/>
                      </a:solidFill>
                      <a:miter lim="800000"/>
                    </a:lnB>
                    <a:solidFill>
                      <a:schemeClr val="accent2"/>
                    </a:solidFill>
                  </a:tcPr>
                </a:tc>
              </a:tr>
              <a:tr h="479425">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000000"/>
                          </a:solidFill>
                          <a:latin typeface="宋体" charset="-122"/>
                          <a:ea typeface="宋体" charset="-122"/>
                        </a:rPr>
                        <a:t>饲料价格（元</a:t>
                      </a:r>
                      <a:r>
                        <a:rPr lang="en-US" altLang="en-US" sz="1800" b="1">
                          <a:solidFill>
                            <a:srgbClr val="000000"/>
                          </a:solidFill>
                          <a:latin typeface="宋体" charset="-122"/>
                          <a:ea typeface="宋体" charset="-122"/>
                        </a:rPr>
                        <a:t>/</a:t>
                      </a:r>
                      <a:r>
                        <a:rPr lang="zh-CN" altLang="en-US" sz="1800" b="1">
                          <a:solidFill>
                            <a:srgbClr val="000000"/>
                          </a:solidFill>
                          <a:latin typeface="宋体" charset="-122"/>
                          <a:ea typeface="宋体" charset="-122"/>
                        </a:rPr>
                        <a:t>吨）</a:t>
                      </a:r>
                      <a:endParaRPr lang="zh-CN" altLang="en-US" sz="1800" b="1">
                        <a:solidFill>
                          <a:srgbClr val="000000"/>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6500</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4500</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3500</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3200</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3100</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endParaRPr lang="zh-CN" altLang="en-US" sz="1800">
                        <a:solidFill>
                          <a:srgbClr val="00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38100" cap="flat" cmpd="sng">
                      <a:solidFill>
                        <a:schemeClr val="bg1"/>
                      </a:solidFill>
                      <a:miter lim="800000"/>
                    </a:lnT>
                    <a:lnB w="12700" cap="flat" cmpd="sng">
                      <a:solidFill>
                        <a:schemeClr val="bg1"/>
                      </a:solidFill>
                      <a:miter lim="800000"/>
                    </a:lnB>
                    <a:solidFill>
                      <a:srgbClr val="CDCDDE"/>
                    </a:solidFill>
                  </a:tcPr>
                </a:tc>
              </a:tr>
              <a:tr h="476250">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000000"/>
                          </a:solidFill>
                          <a:latin typeface="宋体" charset="-122"/>
                          <a:ea typeface="宋体" charset="-122"/>
                        </a:rPr>
                        <a:t>对照组（吨）</a:t>
                      </a:r>
                      <a:endParaRPr lang="zh-CN" altLang="en-US" sz="1800" b="1">
                        <a:solidFill>
                          <a:srgbClr val="000000"/>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5.8</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18.5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175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164</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197</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560.3</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r>
              <a:tr h="476250">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000000"/>
                          </a:solidFill>
                          <a:latin typeface="宋体" charset="-122"/>
                          <a:ea typeface="宋体" charset="-122"/>
                        </a:rPr>
                        <a:t>对照组（万元）</a:t>
                      </a:r>
                      <a:endParaRPr lang="zh-CN" altLang="en-US" sz="1800" b="1">
                        <a:solidFill>
                          <a:srgbClr val="000000"/>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3.77</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8.33</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61.25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52.48</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61.07</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186.90</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r>
              <a:tr h="476250">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000000"/>
                          </a:solidFill>
                          <a:latin typeface="宋体" charset="-122"/>
                          <a:ea typeface="宋体" charset="-122"/>
                        </a:rPr>
                        <a:t>微生态制剂组（吨）</a:t>
                      </a:r>
                      <a:endParaRPr lang="zh-CN" altLang="en-US" sz="1800" b="1">
                        <a:solidFill>
                          <a:srgbClr val="000000"/>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19.5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165.5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153</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206.5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549.5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E8E8EF"/>
                    </a:solidFill>
                  </a:tcPr>
                </a:tc>
              </a:tr>
              <a:tr h="671512">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defTabSz="1071562" eaLnBrk="1" hangingPunct="1">
                        <a:spcBef>
                          <a:spcPct val="0"/>
                        </a:spcBef>
                        <a:buNone/>
                      </a:pPr>
                      <a:r>
                        <a:rPr lang="zh-CN" altLang="en-US" sz="1800" b="1">
                          <a:solidFill>
                            <a:srgbClr val="000000"/>
                          </a:solidFill>
                          <a:latin typeface="宋体" charset="-122"/>
                          <a:ea typeface="宋体" charset="-122"/>
                        </a:rPr>
                        <a:t>微生态制剂组（万元）</a:t>
                      </a:r>
                      <a:endParaRPr lang="zh-CN" altLang="en-US" sz="1800" b="1">
                        <a:solidFill>
                          <a:srgbClr val="000000"/>
                        </a:solidFill>
                        <a:latin typeface="宋体" charset="-122"/>
                        <a:ea typeface="宋体" charset="-122"/>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3.25</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8.78</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57.93</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48.96</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64.02</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c>
                  <a:txBody>
                    <a:bodyPr rot="0" vert="horz" wrap="square" lIns="99060" tIns="60960" rIns="99060" bIns="60960"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1pPr>
                      <a:lvl2pPr marL="742950" indent="-285750" algn="l" defTabSz="914400"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2pPr>
                      <a:lvl3pPr marL="1143000" indent="-228600" algn="l" defTabSz="914400"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3pPr>
                      <a:lvl4pPr marL="16002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4pPr>
                      <a:lvl5pPr marL="2057400" indent="-228600" algn="l" defTabSz="914400" eaLnBrk="1" fontAlgn="base" hangingPunct="1">
                        <a:lnSpc>
                          <a:spcPct val="100000"/>
                        </a:lnSpc>
                        <a:spcBef>
                          <a:spcPct val="20000"/>
                        </a:spcBef>
                        <a:spcAft>
                          <a:spcPct val="0"/>
                        </a:spcAft>
                        <a:buClrTx/>
                        <a:buSzTx/>
                        <a:buFontTx/>
                        <a:buChar char="»"/>
                        <a:defRPr lang="zh-CN" altLang="en-US" sz="1600" b="0" i="0" u="none" baseline="0">
                          <a:solidFill>
                            <a:schemeClr val="tx1"/>
                          </a:solidFill>
                          <a:latin typeface="Arial"/>
                          <a:ea typeface="微软雅黑" pitchFamily="2" charset="-122"/>
                        </a:defRPr>
                      </a:lvl5pPr>
                    </a:lstStyle>
                    <a:p>
                      <a:pPr marL="0" lvl="0" indent="0" algn="ctr" defTabSz="1071562" eaLnBrk="1" hangingPunct="1">
                        <a:spcBef>
                          <a:spcPct val="0"/>
                        </a:spcBef>
                        <a:buNone/>
                      </a:pPr>
                      <a:r>
                        <a:rPr lang="en-US" altLang="en-US" sz="1800" b="1">
                          <a:solidFill>
                            <a:srgbClr val="CC0000"/>
                          </a:solidFill>
                          <a:latin typeface="Times New Roman" pitchFamily="2" charset="0"/>
                          <a:ea typeface="Times New Roman" pitchFamily="2" charset="0"/>
                        </a:rPr>
                        <a:t>182.94</a:t>
                      </a:r>
                      <a:endParaRPr lang="en-US" altLang="en-US" sz="1800" b="1">
                        <a:solidFill>
                          <a:srgbClr val="CC0000"/>
                        </a:solidFill>
                        <a:latin typeface="Times New Roman" pitchFamily="2" charset="0"/>
                        <a:ea typeface="Times New Roman" pitchFamily="2" charset="0"/>
                      </a:endParaRPr>
                    </a:p>
                  </a:txBody>
                  <a:tcPr marL="99060" marR="99060" marT="60960" marB="60960">
                    <a:lnL w="12700" cap="flat" cmpd="sng">
                      <a:solidFill>
                        <a:schemeClr val="bg1"/>
                      </a:solidFill>
                      <a:miter lim="800000"/>
                    </a:lnL>
                    <a:lnR w="12700" cap="flat" cmpd="sng">
                      <a:solidFill>
                        <a:schemeClr val="bg1"/>
                      </a:solidFill>
                      <a:miter lim="800000"/>
                    </a:lnR>
                    <a:lnT w="12700" cap="flat" cmpd="sng">
                      <a:solidFill>
                        <a:schemeClr val="bg1"/>
                      </a:solidFill>
                      <a:miter lim="800000"/>
                    </a:lnT>
                    <a:lnB w="12700" cap="flat" cmpd="sng">
                      <a:solidFill>
                        <a:schemeClr val="bg1"/>
                      </a:solidFill>
                      <a:miter lim="800000"/>
                    </a:lnB>
                    <a:solidFill>
                      <a:srgbClr val="CDCDDE"/>
                    </a:solidFill>
                  </a:tcPr>
                </a:tc>
              </a:tr>
            </a:tbl>
          </a:graphicData>
        </a:graphic>
      </p:graphicFrame>
      <p:sp>
        <p:nvSpPr>
          <p:cNvPr id="29701" name="TextBox 29700"/>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微生态、微生态制剂在养殖业的应用共34页，您现在浏览的是第13页!</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标题 1"/>
          <p:cNvSpPr/>
          <p:nvPr>
            <p:ph type="title" idx="4294967295"/>
          </p:nvPr>
        </p:nvSpPr>
        <p:spPr>
          <a:xfrm>
            <a:off x="466725" y="1125538"/>
            <a:ext cx="8229600" cy="1143000"/>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b="1">
                <a:solidFill>
                  <a:srgbClr val="0066FF"/>
                </a:solidFill>
              </a:rPr>
              <a:t>六、当前面临问题</a:t>
            </a:r>
            <a:r>
              <a:rPr lang="en-US" altLang="en-US" b="1">
                <a:solidFill>
                  <a:srgbClr val="0066FF"/>
                </a:solidFill>
              </a:rPr>
              <a:t>——</a:t>
            </a:r>
            <a:r>
              <a:rPr lang="zh-CN" altLang="en-US" sz="2800" b="1">
                <a:solidFill>
                  <a:srgbClr val="0066FF"/>
                </a:solidFill>
              </a:rPr>
              <a:t>抗生素禁用</a:t>
            </a:r>
            <a:endParaRPr lang="zh-CN" altLang="en-US" b="1">
              <a:solidFill>
                <a:srgbClr val="0066FF"/>
              </a:solidFill>
            </a:endParaRPr>
          </a:p>
        </p:txBody>
      </p:sp>
      <p:sp>
        <p:nvSpPr>
          <p:cNvPr id="31747" name="内容占位符 2"/>
          <p:cNvSpPr/>
          <p:nvPr>
            <p:ph idx="4294967295"/>
          </p:nvPr>
        </p:nvSpPr>
        <p:spPr>
          <a:xfrm>
            <a:off x="466725" y="2060575"/>
            <a:ext cx="8229600" cy="1470025"/>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a:r>
              <a:rPr lang="zh-CN" altLang="en-US" sz="2800">
                <a:solidFill>
                  <a:srgbClr val="6600CC"/>
                </a:solidFill>
              </a:rPr>
              <a:t>抗生素禁用</a:t>
            </a:r>
            <a:endParaRPr lang="en-US" altLang="en-US" sz="2800">
              <a:solidFill>
                <a:srgbClr val="6600CC"/>
              </a:solidFill>
            </a:endParaRPr>
          </a:p>
          <a:p>
            <a:pPr marL="342900" lvl="0" indent="-342900">
              <a:buNone/>
            </a:pPr>
            <a:r>
              <a:rPr lang="en-US" altLang="en-US" sz="2800">
                <a:solidFill>
                  <a:srgbClr val="6600CC"/>
                </a:solidFill>
              </a:rPr>
              <a:t>         </a:t>
            </a:r>
            <a:r>
              <a:rPr lang="zh-CN" altLang="en-US" sz="2000">
                <a:solidFill>
                  <a:srgbClr val="6600CC"/>
                </a:solidFill>
              </a:rPr>
              <a:t>世界卫生组织在</a:t>
            </a:r>
            <a:r>
              <a:rPr lang="en-US" altLang="en-US" sz="2000">
                <a:solidFill>
                  <a:srgbClr val="6600CC"/>
                </a:solidFill>
              </a:rPr>
              <a:t>1981</a:t>
            </a:r>
            <a:r>
              <a:rPr lang="zh-CN" altLang="en-US" sz="2000">
                <a:solidFill>
                  <a:srgbClr val="6600CC"/>
                </a:solidFill>
              </a:rPr>
              <a:t>年成立慎用抗生素联盟组织，其成员遍布</a:t>
            </a:r>
            <a:r>
              <a:rPr lang="en-US" altLang="en-US" sz="2000">
                <a:solidFill>
                  <a:srgbClr val="6600CC"/>
                </a:solidFill>
              </a:rPr>
              <a:t>90</a:t>
            </a:r>
            <a:r>
              <a:rPr lang="zh-CN" altLang="en-US" sz="2000">
                <a:solidFill>
                  <a:srgbClr val="6600CC"/>
                </a:solidFill>
              </a:rPr>
              <a:t>多个国家，而且越来越多的国家采取立法的手段禁用抗生素。</a:t>
            </a:r>
            <a:endParaRPr lang="en-US" altLang="en-US" sz="2000">
              <a:solidFill>
                <a:srgbClr val="6600CC"/>
              </a:solidFill>
            </a:endParaRPr>
          </a:p>
        </p:txBody>
      </p:sp>
      <p:pic>
        <p:nvPicPr>
          <p:cNvPr id="31748" name="图示 7"/>
          <p:cNvPicPr/>
          <p:nvPr/>
        </p:nvPicPr>
        <p:blipFill>
          <a:blip r:embed="rId2"/>
          <a:stretch>
            <a:fillRect/>
          </a:stretch>
        </p:blipFill>
        <p:spPr>
          <a:xfrm>
            <a:off x="371475" y="3429000"/>
            <a:ext cx="8404225" cy="3097212"/>
          </a:xfrm>
          <a:prstGeom prst="rect">
            <a:avLst/>
          </a:prstGeom>
          <a:noFill/>
          <a:ln>
            <a:noFill/>
            <a:miter lim="800000"/>
          </a:ln>
        </p:spPr>
      </p:pic>
      <p:sp>
        <p:nvSpPr>
          <p:cNvPr id="31749" name="TextBox 31748"/>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微生态、微生态制剂在养殖业的应用共34页，您现在浏览的是第14页!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
          <p:cNvSpPr/>
          <p:nvPr>
            <p:ph type="title"/>
          </p:nvPr>
        </p:nvSpPr>
        <p:spPr>
          <a:xfrm>
            <a:off x="468312" y="1268412"/>
            <a:ext cx="8229600" cy="1143000"/>
          </a:xfrm>
          <a:prstGeom prst="rect">
            <a:avLst/>
          </a:prstGeom>
          <a:noFill/>
          <a:ln>
            <a:miter lim="800000"/>
          </a:ln>
        </p:spPr>
        <p:txBody>
          <a:bodyPr anchor="ctr" anchorCtr="0"/>
          <a:lstStyle>
            <a:lvl1pPr marL="0" indent="0" algn="l" defTabSz="914400" eaLnBrk="0" fontAlgn="base" hangingPunct="0">
              <a:lnSpc>
                <a:spcPct val="100000"/>
              </a:lnSpc>
              <a:spcBef>
                <a:spcPct val="0"/>
              </a:spcBef>
              <a:spcAft>
                <a:spcPct val="0"/>
              </a:spcAft>
              <a:buClrTx/>
              <a:buSzTx/>
              <a:buFontTx/>
              <a:buNone/>
              <a:defRPr lang="zh-CN" altLang="en-US" sz="3200" b="1" i="0" u="none" baseline="0">
                <a:solidFill>
                  <a:schemeClr val="accent2"/>
                </a:solidFill>
                <a:latin typeface="Verdana" pitchFamily="2" charset="0"/>
              </a:defRPr>
            </a:lvl1pPr>
          </a:lstStyle>
          <a:p>
            <a:pPr lvl="0"/>
            <a:r>
              <a:rPr lang="zh-CN" altLang="en-US" sz="4800">
                <a:solidFill>
                  <a:srgbClr val="333300"/>
                </a:solidFill>
                <a:ea typeface="黑体" pitchFamily="2" charset="-122"/>
              </a:rPr>
              <a:t>副作用</a:t>
            </a:r>
            <a:endParaRPr lang="zh-CN" altLang="en-US" sz="4800">
              <a:solidFill>
                <a:srgbClr val="333300"/>
              </a:solidFill>
              <a:ea typeface="黑体" pitchFamily="2" charset="-122"/>
            </a:endParaRPr>
          </a:p>
        </p:txBody>
      </p:sp>
      <p:sp>
        <p:nvSpPr>
          <p:cNvPr id="33795" name=""/>
          <p:cNvSpPr/>
          <p:nvPr>
            <p:ph type="body" idx="4294967295"/>
          </p:nvPr>
        </p:nvSpPr>
        <p:spPr>
          <a:xfrm>
            <a:off x="830262" y="2278062"/>
            <a:ext cx="7843838" cy="4392612"/>
          </a:xfrm>
          <a:prstGeom prst="rect">
            <a:avLst/>
          </a:prstGeom>
          <a:noFill/>
          <a:ln>
            <a:miter lim="800000"/>
          </a:ln>
        </p:spPr>
        <p:txBody>
          <a:bodyPr/>
          <a:lstStyle>
            <a:lvl1pPr marL="342900" indent="-342900" algn="l" defTabSz="914400" eaLnBrk="0" fontAlgn="base" hangingPunct="0">
              <a:lnSpc>
                <a:spcPct val="100000"/>
              </a:lnSpc>
              <a:spcBef>
                <a:spcPct val="20000"/>
              </a:spcBef>
              <a:spcAft>
                <a:spcPct val="0"/>
              </a:spcAft>
              <a:buClr>
                <a:schemeClr val="folHlink"/>
              </a:buClr>
              <a:buSzTx/>
              <a:buFont typeface="Wingdings" charset="2"/>
              <a:buChar char="u"/>
              <a:defRPr lang="zh-CN" altLang="en-US" sz="2000" b="1" i="0" u="none" baseline="0">
                <a:solidFill>
                  <a:schemeClr val="folHlink"/>
                </a:solidFill>
                <a:latin typeface="Verdana" pitchFamily="2" charset="0"/>
              </a:defRPr>
            </a:lvl1pPr>
            <a:lvl2pPr marL="742950" indent="-285750" algn="l" defTabSz="914400" eaLnBrk="0" fontAlgn="base" hangingPunct="0">
              <a:lnSpc>
                <a:spcPct val="100000"/>
              </a:lnSpc>
              <a:spcBef>
                <a:spcPct val="20000"/>
              </a:spcBef>
              <a:spcAft>
                <a:spcPct val="0"/>
              </a:spcAft>
              <a:buClr>
                <a:schemeClr val="accent1"/>
              </a:buClr>
              <a:buSzPct val="60000"/>
              <a:buFont typeface="Wingdings" charset="2"/>
              <a:buChar char="n"/>
              <a:defRPr lang="zh-CN" altLang="en-US" sz="2800" b="0" i="0" u="none" baseline="0">
                <a:solidFill>
                  <a:schemeClr val="tx1"/>
                </a:solidFill>
                <a:latin typeface="Verdana" pitchFamily="2" charset="0"/>
              </a:defRPr>
            </a:lvl2pPr>
            <a:lvl3pPr marL="1143000" indent="-228600" algn="l" defTabSz="914400" eaLnBrk="0" fontAlgn="base" hangingPunct="0">
              <a:lnSpc>
                <a:spcPct val="100000"/>
              </a:lnSpc>
              <a:spcBef>
                <a:spcPct val="20000"/>
              </a:spcBef>
              <a:spcAft>
                <a:spcPct val="0"/>
              </a:spcAft>
              <a:buClr>
                <a:schemeClr val="folHlink"/>
              </a:buClr>
              <a:buSzPct val="60000"/>
              <a:buFont typeface="Wingdings" charset="2"/>
              <a:buChar char="n"/>
              <a:defRPr lang="zh-CN" altLang="en-US" sz="1600" b="0" i="0" u="none" baseline="0">
                <a:solidFill>
                  <a:schemeClr val="tx1"/>
                </a:solidFill>
                <a:latin typeface="Verdana" pitchFamily="2" charset="0"/>
              </a:defRPr>
            </a:lvl3pPr>
            <a:lvl4pPr marL="1600200" indent="-228600" algn="l" defTabSz="914400" eaLnBrk="0" fontAlgn="base" hangingPunct="0">
              <a:lnSpc>
                <a:spcPct val="100000"/>
              </a:lnSpc>
              <a:spcBef>
                <a:spcPct val="20000"/>
              </a:spcBef>
              <a:spcAft>
                <a:spcPct val="0"/>
              </a:spcAft>
              <a:buClr>
                <a:schemeClr val="tx1"/>
              </a:buClr>
              <a:buSzPct val="60000"/>
              <a:buFont typeface="Wingdings" charset="2"/>
              <a:buChar char="n"/>
              <a:defRPr lang="zh-CN" altLang="en-US" sz="1600" b="0" i="0" u="none" baseline="0">
                <a:solidFill>
                  <a:schemeClr val="tx1"/>
                </a:solidFill>
                <a:latin typeface="Verdana" pitchFamily="2" charset="0"/>
              </a:defRPr>
            </a:lvl4pPr>
            <a:lvl5pPr marL="2057400" indent="-228600" algn="l" defTabSz="914400" eaLnBrk="0" fontAlgn="base" hangingPunct="0">
              <a:lnSpc>
                <a:spcPct val="100000"/>
              </a:lnSpc>
              <a:spcBef>
                <a:spcPct val="20000"/>
              </a:spcBef>
              <a:spcAft>
                <a:spcPct val="0"/>
              </a:spcAft>
              <a:buSzPct val="60000"/>
              <a:buFont typeface="Wingdings" charset="2"/>
              <a:buChar char="n"/>
              <a:defRPr lang="zh-CN" altLang="en-US" sz="1400" b="0" i="0" u="none" baseline="0">
                <a:solidFill>
                  <a:schemeClr val="tx1"/>
                </a:solidFill>
                <a:latin typeface="Verdana" pitchFamily="2" charset="0"/>
              </a:defRPr>
            </a:lvl5pPr>
          </a:lstStyle>
          <a:p>
            <a:pPr lvl="0" eaLnBrk="1" hangingPunct="1">
              <a:lnSpc>
                <a:spcPct val="100000"/>
              </a:lnSpc>
              <a:buNone/>
            </a:pPr>
            <a:r>
              <a:rPr lang="zh-CN" altLang="en-US" sz="2800">
                <a:solidFill>
                  <a:srgbClr val="996600"/>
                </a:solidFill>
                <a:latin typeface="黑体" pitchFamily="2" charset="-122"/>
                <a:ea typeface="黑体" pitchFamily="2" charset="-122"/>
                <a:sym typeface="Arial"/>
              </a:rPr>
              <a:t>●</a:t>
            </a:r>
            <a:r>
              <a:rPr lang="en-US" altLang="en-US" sz="2800">
                <a:solidFill>
                  <a:srgbClr val="008080"/>
                </a:solidFill>
                <a:latin typeface="黑体" pitchFamily="2" charset="-122"/>
                <a:ea typeface="黑体" pitchFamily="2" charset="-122"/>
              </a:rPr>
              <a:t>（3）抗生素的长期使用，可使畜禽细胞免疫、体液免疫功能降低，甚至导致动物发病或死亡。</a:t>
            </a:r>
            <a:endParaRPr lang="en-US" altLang="en-US" sz="2800">
              <a:solidFill>
                <a:srgbClr val="008080"/>
              </a:solidFill>
              <a:latin typeface="黑体" pitchFamily="2" charset="-122"/>
              <a:ea typeface="黑体" pitchFamily="2" charset="-122"/>
            </a:endParaRPr>
          </a:p>
          <a:p>
            <a:pPr lvl="0" eaLnBrk="1" hangingPunct="1">
              <a:lnSpc>
                <a:spcPct val="100000"/>
              </a:lnSpc>
              <a:buNone/>
            </a:pPr>
            <a:r>
              <a:rPr lang="zh-CN" altLang="en-US" sz="2800">
                <a:solidFill>
                  <a:srgbClr val="996600"/>
                </a:solidFill>
                <a:latin typeface="黑体" pitchFamily="2" charset="-122"/>
                <a:ea typeface="黑体" pitchFamily="2" charset="-122"/>
                <a:sym typeface="Arial"/>
              </a:rPr>
              <a:t>●</a:t>
            </a:r>
            <a:r>
              <a:rPr lang="en-US" altLang="en-US" sz="2800">
                <a:solidFill>
                  <a:srgbClr val="008080"/>
                </a:solidFill>
                <a:latin typeface="黑体" pitchFamily="2" charset="-122"/>
                <a:ea typeface="黑体" pitchFamily="2" charset="-122"/>
              </a:rPr>
              <a:t>（4）抗生素在畜产品如肉、蛋、奶中残留，直接威胁着人类身体健康与安全，并对公共卫生产生不良影响。</a:t>
            </a:r>
            <a:r>
              <a:rPr lang="en-US" altLang="en-US" sz="2800">
                <a:solidFill>
                  <a:srgbClr val="00CCFF"/>
                </a:solidFill>
                <a:latin typeface="黑体" pitchFamily="2" charset="-122"/>
                <a:ea typeface="黑体" pitchFamily="2" charset="-122"/>
              </a:rPr>
              <a:t>     </a:t>
            </a:r>
            <a:r>
              <a:rPr lang="en-US" altLang="en-US" sz="2800">
                <a:solidFill>
                  <a:srgbClr val="CC0066"/>
                </a:solidFill>
                <a:latin typeface="黑体" pitchFamily="2" charset="-122"/>
                <a:ea typeface="黑体" pitchFamily="2" charset="-122"/>
              </a:rPr>
              <a:t> </a:t>
            </a:r>
            <a:endParaRPr lang="en-US" altLang="en-US" sz="2800">
              <a:solidFill>
                <a:srgbClr val="CC0066"/>
              </a:solidFill>
              <a:latin typeface="黑体" pitchFamily="2" charset="-122"/>
              <a:ea typeface="黑体" pitchFamily="2" charset="-122"/>
            </a:endParaRPr>
          </a:p>
          <a:p>
            <a:pPr lvl="0" eaLnBrk="1" hangingPunct="1">
              <a:lnSpc>
                <a:spcPct val="100000"/>
              </a:lnSpc>
              <a:buNone/>
            </a:pPr>
            <a:r>
              <a:rPr lang="en-US" altLang="en-US" sz="2800">
                <a:solidFill>
                  <a:srgbClr val="CC0066"/>
                </a:solidFill>
                <a:latin typeface="黑体" pitchFamily="2" charset="-122"/>
                <a:ea typeface="黑体" pitchFamily="2" charset="-122"/>
              </a:rPr>
              <a:t>        </a:t>
            </a:r>
            <a:r>
              <a:rPr lang="zh-CN" altLang="en-US" sz="2800">
                <a:solidFill>
                  <a:srgbClr val="996600"/>
                </a:solidFill>
                <a:latin typeface="黑体" pitchFamily="2" charset="-122"/>
                <a:ea typeface="黑体" pitchFamily="2" charset="-122"/>
                <a:sym typeface="Arial"/>
              </a:rPr>
              <a:t>♥</a:t>
            </a:r>
            <a:r>
              <a:rPr lang="en-US" altLang="en-US" sz="2800">
                <a:solidFill>
                  <a:srgbClr val="CC0066"/>
                </a:solidFill>
                <a:latin typeface="黑体" pitchFamily="2" charset="-122"/>
                <a:ea typeface="黑体" pitchFamily="2" charset="-122"/>
              </a:rPr>
              <a:t> 抗生素的应用，在各国都遇到了上述类似的情况。因此，唤醒了人们对正常微生物群的生态平衡和生态失调问题的注意。</a:t>
            </a:r>
            <a:endParaRPr lang="en-US" altLang="en-US" sz="2800">
              <a:solidFill>
                <a:srgbClr val="CC0066"/>
              </a:solidFill>
              <a:latin typeface="黑体" pitchFamily="2" charset="-122"/>
              <a:ea typeface="黑体" pitchFamily="2" charset="-122"/>
            </a:endParaRPr>
          </a:p>
          <a:p>
            <a:pPr lvl="0"/>
            <a:endParaRPr lang="en-US" altLang="en-US" sz="2800">
              <a:solidFill>
                <a:srgbClr val="CC0066"/>
              </a:solidFill>
              <a:latin typeface="黑体" pitchFamily="2" charset="-122"/>
              <a:ea typeface="黑体" pitchFamily="2" charset="-122"/>
            </a:endParaRPr>
          </a:p>
        </p:txBody>
      </p:sp>
      <p:sp>
        <p:nvSpPr>
          <p:cNvPr id="33796" name="TextBox 33795"/>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微生态、微生态制剂在养殖业的应用共34页，您现在浏览的是第15页!</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标题 1"/>
          <p:cNvSpPr/>
          <p:nvPr>
            <p:ph type="title" idx="4294967295"/>
          </p:nvPr>
        </p:nvSpPr>
        <p:spPr>
          <a:xfrm>
            <a:off x="323850" y="1196975"/>
            <a:ext cx="8229600" cy="784225"/>
          </a:xfrm>
          <a:prstGeom prst="rect">
            <a:avLst/>
          </a:prstGeom>
          <a:noFill/>
          <a:ln>
            <a:solidFill>
              <a:prstClr val="black"/>
            </a:solidFill>
            <a:miter lim="800000"/>
          </a:ln>
        </p:spPr>
        <p:txBody>
          <a:bodyPr vert="horz" wrap="square" lIns="107287" tIns="53643" rIns="107287" bIns="53643" anchor="ctr" anchorCtr="0"/>
          <a:lstStyle>
            <a:lvl1pPr marL="0" indent="0" algn="l" defTabSz="914400" eaLnBrk="1" fontAlgn="base" hangingPunct="1">
              <a:lnSpc>
                <a:spcPct val="100000"/>
              </a:lnSpc>
              <a:spcBef>
                <a:spcPct val="0"/>
              </a:spcBef>
              <a:spcAft>
                <a:spcPct val="0"/>
              </a:spcAft>
              <a:buClrTx/>
              <a:buSzTx/>
              <a:buFontTx/>
              <a:buNone/>
              <a:defRPr lang="zh-CN" altLang="en-US" sz="3200" b="1" i="0" u="none" baseline="0">
                <a:solidFill>
                  <a:schemeClr val="tx2"/>
                </a:solidFill>
                <a:latin typeface="Arial"/>
                <a:ea typeface="微软雅黑" pitchFamily="2" charset="-122"/>
              </a:defRPr>
            </a:lvl1pPr>
          </a:lstStyle>
          <a:p>
            <a:pPr lvl="0"/>
            <a:r>
              <a:rPr lang="zh-CN" altLang="en-US" sz="4400">
                <a:solidFill>
                  <a:srgbClr val="6600CC"/>
                </a:solidFill>
                <a:latin typeface="微软雅黑" pitchFamily="2" charset="-122"/>
              </a:rPr>
              <a:t>抗生素禁用带来的损失</a:t>
            </a:r>
            <a:endParaRPr lang="zh-CN" altLang="en-US" sz="4400">
              <a:solidFill>
                <a:srgbClr val="6600CC"/>
              </a:solidFill>
              <a:latin typeface="微软雅黑" pitchFamily="2" charset="-122"/>
            </a:endParaRPr>
          </a:p>
        </p:txBody>
      </p:sp>
      <p:sp>
        <p:nvSpPr>
          <p:cNvPr id="35843" name="内容占位符 2"/>
          <p:cNvSpPr/>
          <p:nvPr>
            <p:ph idx="4294967295"/>
          </p:nvPr>
        </p:nvSpPr>
        <p:spPr>
          <a:xfrm>
            <a:off x="395288" y="1917700"/>
            <a:ext cx="8229600" cy="1638300"/>
          </a:xfrm>
          <a:prstGeom prst="rect">
            <a:avLst/>
          </a:prstGeom>
          <a:noFill/>
          <a:ln>
            <a:solidFill>
              <a:prstClr val="black"/>
            </a:solidFill>
            <a:miter lim="800000"/>
          </a:ln>
        </p:spPr>
        <p:txBody>
          <a:bodyPr vert="horz" wrap="square" lIns="107287" tIns="53643" rIns="107287" bIns="53643" anchor="t" anchorCtr="0"/>
          <a:lstStyle>
            <a:lvl1pPr marL="457200" indent="-457200" algn="l"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457200" lvl="0" indent="-457200">
              <a:buFont typeface="微软雅黑" pitchFamily="2" charset="-122"/>
              <a:buAutoNum type="circleNumDbPlain"/>
            </a:pPr>
            <a:r>
              <a:rPr lang="zh-CN" altLang="en-US" sz="2400">
                <a:solidFill>
                  <a:srgbClr val="CC0099"/>
                </a:solidFill>
              </a:rPr>
              <a:t>生产性能降低</a:t>
            </a:r>
            <a:endParaRPr lang="en-US" altLang="en-US" sz="2400">
              <a:solidFill>
                <a:srgbClr val="CC0099"/>
              </a:solidFill>
            </a:endParaRPr>
          </a:p>
          <a:p>
            <a:pPr marL="457200" lvl="0" indent="-457200">
              <a:buFont typeface="微软雅黑" pitchFamily="2" charset="-122"/>
              <a:buAutoNum type="circleNumDbPlain"/>
            </a:pPr>
            <a:r>
              <a:rPr lang="zh-CN" altLang="en-US" sz="2400">
                <a:solidFill>
                  <a:srgbClr val="CC0099"/>
                </a:solidFill>
              </a:rPr>
              <a:t>疾病增加</a:t>
            </a:r>
            <a:endParaRPr lang="en-US" altLang="en-US" sz="2400">
              <a:solidFill>
                <a:srgbClr val="CC0099"/>
              </a:solidFill>
            </a:endParaRPr>
          </a:p>
          <a:p>
            <a:pPr marL="457200" lvl="0" indent="-457200"/>
            <a:r>
              <a:rPr lang="zh-CN" altLang="en-US" sz="2000">
                <a:solidFill>
                  <a:srgbClr val="CC0099"/>
                </a:solidFill>
              </a:rPr>
              <a:t>    尽管美国还没有在饲料中禁止使用抗生素，但是美国科学家测算了抗生素禁用后将带来的经济损失。</a:t>
            </a:r>
            <a:endParaRPr lang="en-US" altLang="en-US" sz="2000">
              <a:solidFill>
                <a:srgbClr val="CC0099"/>
              </a:solidFill>
            </a:endParaRPr>
          </a:p>
          <a:p>
            <a:pPr marL="457200" lvl="0" indent="-457200"/>
            <a:endParaRPr lang="en-US" altLang="en-US" sz="2400">
              <a:solidFill>
                <a:srgbClr val="CC0099"/>
              </a:solidFill>
            </a:endParaRPr>
          </a:p>
          <a:p>
            <a:pPr marL="457200" lvl="0" indent="-457200"/>
            <a:endParaRPr lang="en-US" altLang="en-US" sz="2400"/>
          </a:p>
          <a:p>
            <a:pPr marL="457200" lvl="0" indent="-457200"/>
            <a:endParaRPr lang="en-US" altLang="en-US" sz="2400"/>
          </a:p>
          <a:p>
            <a:pPr marL="457200" lvl="0" indent="-457200"/>
            <a:endParaRPr lang="en-US" altLang="en-US" sz="2400"/>
          </a:p>
        </p:txBody>
      </p:sp>
      <p:sp>
        <p:nvSpPr>
          <p:cNvPr id="35844" name="圆角矩形 3"/>
          <p:cNvSpPr/>
          <p:nvPr/>
        </p:nvSpPr>
        <p:spPr>
          <a:xfrm>
            <a:off x="179388" y="3573462"/>
            <a:ext cx="3314700" cy="2954338"/>
          </a:xfrm>
          <a:prstGeom prst="roundRect">
            <a:avLst>
              <a:gd name="adj" fmla="val 16667"/>
            </a:avLst>
          </a:prstGeom>
          <a:gradFill rotWithShape="1">
            <a:gsLst>
              <a:gs pos="0">
                <a:srgbClr val="BCBCBC"/>
              </a:gs>
              <a:gs pos="35001">
                <a:srgbClr val="D0D0D0"/>
              </a:gs>
              <a:gs pos="100000">
                <a:srgbClr val="EDEDED"/>
              </a:gs>
            </a:gsLst>
            <a:lin ang="5400000" scaled="1"/>
          </a:gradFill>
          <a:ln cmpd="sng">
            <a:solidFill>
              <a:srgbClr val="000066"/>
            </a:solidFill>
            <a:miter lim="800000"/>
          </a:ln>
          <a:effectLst>
            <a:outerShdw dist="20000" dir="5400000" algn="ctr">
              <a:srgbClr val="000000">
                <a:alpha val="31999"/>
              </a:srgbClr>
            </a:outerShdw>
          </a:effectLst>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eaLnBrk="1" hangingPunct="1"/>
            <a:r>
              <a:rPr lang="zh-CN" altLang="en-US" sz="2400">
                <a:ea typeface="微软雅黑" pitchFamily="2" charset="-122"/>
              </a:rPr>
              <a:t>假定肉鸡使用抗生素：</a:t>
            </a:r>
            <a:endParaRPr lang="en-US" altLang="en-US" sz="2400">
              <a:ea typeface="微软雅黑" pitchFamily="2" charset="-122"/>
            </a:endParaRPr>
          </a:p>
          <a:p>
            <a:pPr marL="0" lvl="0" indent="0" algn="just" eaLnBrk="1" hangingPunct="1"/>
            <a:r>
              <a:rPr lang="zh-CN" altLang="en-US" sz="2000">
                <a:solidFill>
                  <a:srgbClr val="0000CC"/>
                </a:solidFill>
                <a:ea typeface="微软雅黑" pitchFamily="2" charset="-122"/>
              </a:rPr>
              <a:t>    饲料报酬改善</a:t>
            </a:r>
            <a:r>
              <a:rPr lang="en-US" altLang="en-US" sz="2000">
                <a:solidFill>
                  <a:srgbClr val="0000CC"/>
                </a:solidFill>
                <a:ea typeface="微软雅黑" pitchFamily="2" charset="-122"/>
              </a:rPr>
              <a:t>5%</a:t>
            </a:r>
            <a:r>
              <a:rPr lang="zh-CN" altLang="en-US" sz="2000">
                <a:solidFill>
                  <a:srgbClr val="0000CC"/>
                </a:solidFill>
                <a:ea typeface="微软雅黑" pitchFamily="2" charset="-122"/>
              </a:rPr>
              <a:t>、每吨饲料成本为</a:t>
            </a:r>
            <a:r>
              <a:rPr lang="en-US" altLang="en-US" sz="2000">
                <a:solidFill>
                  <a:srgbClr val="0000CC"/>
                </a:solidFill>
                <a:ea typeface="微软雅黑" pitchFamily="2" charset="-122"/>
              </a:rPr>
              <a:t>140</a:t>
            </a:r>
            <a:r>
              <a:rPr lang="zh-CN" altLang="en-US" sz="2000">
                <a:solidFill>
                  <a:srgbClr val="0000CC"/>
                </a:solidFill>
                <a:ea typeface="微软雅黑" pitchFamily="2" charset="-122"/>
              </a:rPr>
              <a:t>美金，每吨饲料使用抗生素成本为</a:t>
            </a:r>
            <a:r>
              <a:rPr lang="en-US" altLang="en-US" sz="2000">
                <a:solidFill>
                  <a:srgbClr val="0000CC"/>
                </a:solidFill>
                <a:ea typeface="微软雅黑" pitchFamily="2" charset="-122"/>
              </a:rPr>
              <a:t>1.25</a:t>
            </a:r>
            <a:r>
              <a:rPr lang="zh-CN" altLang="en-US" sz="2000">
                <a:solidFill>
                  <a:srgbClr val="0000CC"/>
                </a:solidFill>
                <a:ea typeface="微软雅黑" pitchFamily="2" charset="-122"/>
              </a:rPr>
              <a:t>美金，美国肉鸡平均活重为</a:t>
            </a:r>
            <a:r>
              <a:rPr lang="en-US" altLang="en-US" sz="2000">
                <a:solidFill>
                  <a:srgbClr val="0000CC"/>
                </a:solidFill>
                <a:ea typeface="微软雅黑" pitchFamily="2" charset="-122"/>
              </a:rPr>
              <a:t>2.36</a:t>
            </a:r>
            <a:r>
              <a:rPr lang="zh-CN" altLang="en-US" sz="2000">
                <a:solidFill>
                  <a:srgbClr val="0000CC"/>
                </a:solidFill>
                <a:ea typeface="微软雅黑" pitchFamily="2" charset="-122"/>
              </a:rPr>
              <a:t>公斤</a:t>
            </a:r>
            <a:r>
              <a:rPr lang="en-US" altLang="en-US" sz="2000">
                <a:solidFill>
                  <a:srgbClr val="0000CC"/>
                </a:solidFill>
                <a:ea typeface="微软雅黑" pitchFamily="2" charset="-122"/>
              </a:rPr>
              <a:t>/</a:t>
            </a:r>
            <a:r>
              <a:rPr lang="zh-CN" altLang="en-US" sz="2000">
                <a:solidFill>
                  <a:srgbClr val="0000CC"/>
                </a:solidFill>
                <a:ea typeface="微软雅黑" pitchFamily="2" charset="-122"/>
              </a:rPr>
              <a:t>只，饲料报酬</a:t>
            </a:r>
            <a:r>
              <a:rPr lang="en-US" altLang="en-US" sz="2000">
                <a:solidFill>
                  <a:srgbClr val="0000CC"/>
                </a:solidFill>
                <a:ea typeface="微软雅黑" pitchFamily="2" charset="-122"/>
              </a:rPr>
              <a:t>1.95</a:t>
            </a:r>
            <a:r>
              <a:rPr lang="zh-CN" altLang="en-US" sz="2000">
                <a:solidFill>
                  <a:srgbClr val="0000CC"/>
                </a:solidFill>
                <a:ea typeface="微软雅黑" pitchFamily="2" charset="-122"/>
              </a:rPr>
              <a:t>，活重成本</a:t>
            </a:r>
            <a:r>
              <a:rPr lang="en-US" altLang="en-US" sz="2000">
                <a:solidFill>
                  <a:srgbClr val="0000CC"/>
                </a:solidFill>
                <a:ea typeface="微软雅黑" pitchFamily="2" charset="-122"/>
              </a:rPr>
              <a:t>55</a:t>
            </a:r>
            <a:r>
              <a:rPr lang="zh-CN" altLang="en-US" sz="2000">
                <a:solidFill>
                  <a:srgbClr val="0000CC"/>
                </a:solidFill>
                <a:ea typeface="微软雅黑" pitchFamily="2" charset="-122"/>
              </a:rPr>
              <a:t>美分</a:t>
            </a:r>
            <a:r>
              <a:rPr lang="en-US" altLang="en-US" sz="2000">
                <a:solidFill>
                  <a:srgbClr val="0000CC"/>
                </a:solidFill>
                <a:ea typeface="微软雅黑" pitchFamily="2" charset="-122"/>
              </a:rPr>
              <a:t>/kg</a:t>
            </a:r>
            <a:r>
              <a:rPr lang="zh-CN" altLang="en-US" sz="2000">
                <a:solidFill>
                  <a:srgbClr val="0000CC"/>
                </a:solidFill>
                <a:ea typeface="微软雅黑" pitchFamily="2" charset="-122"/>
              </a:rPr>
              <a:t>；</a:t>
            </a:r>
            <a:endParaRPr lang="zh-CN" altLang="en-US">
              <a:solidFill>
                <a:srgbClr val="0000CC"/>
              </a:solidFill>
              <a:ea typeface="微软雅黑" pitchFamily="2" charset="-122"/>
            </a:endParaRPr>
          </a:p>
        </p:txBody>
      </p:sp>
      <p:sp>
        <p:nvSpPr>
          <p:cNvPr id="35845" name="圆角矩形 4"/>
          <p:cNvSpPr/>
          <p:nvPr/>
        </p:nvSpPr>
        <p:spPr>
          <a:xfrm>
            <a:off x="4573588" y="3575050"/>
            <a:ext cx="4391025" cy="2998788"/>
          </a:xfrm>
          <a:prstGeom prst="roundRect">
            <a:avLst>
              <a:gd name="adj" fmla="val 16667"/>
            </a:avLst>
          </a:prstGeom>
          <a:gradFill rotWithShape="1">
            <a:gsLst>
              <a:gs pos="0">
                <a:srgbClr val="BCBCBC"/>
              </a:gs>
              <a:gs pos="35001">
                <a:srgbClr val="D0D0D0"/>
              </a:gs>
              <a:gs pos="100000">
                <a:srgbClr val="EDEDED"/>
              </a:gs>
            </a:gsLst>
            <a:lin ang="5400000" scaled="1"/>
          </a:gradFill>
          <a:ln cmpd="sng">
            <a:solidFill>
              <a:srgbClr val="000066"/>
            </a:solidFill>
            <a:miter lim="800000"/>
          </a:ln>
          <a:effectLst>
            <a:outerShdw dist="20000" dir="5400000" algn="ctr">
              <a:srgbClr val="000000">
                <a:alpha val="31999"/>
              </a:srgbClr>
            </a:outerShdw>
          </a:effectLst>
        </p:spPr>
        <p:txBody>
          <a:bodyPr anchor="ctr" anchorCtr="0"/>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lang="zh-CN" altLang="en-US" sz="1800" b="1" i="0" u="none" baseline="0">
                <a:solidFill>
                  <a:schemeClr val="tx1"/>
                </a:solidFill>
                <a:latin typeface="Arial"/>
                <a:ea typeface="宋体" charset="-122"/>
              </a:defRPr>
            </a:lvl5pPr>
          </a:lstStyle>
          <a:p>
            <a:pPr marL="0" lvl="0" indent="0" eaLnBrk="1" hangingPunct="1"/>
            <a:r>
              <a:rPr lang="zh-CN" altLang="en-US" sz="2400">
                <a:ea typeface="微软雅黑" pitchFamily="2" charset="-122"/>
              </a:rPr>
              <a:t>假定肉鸡禁用抗生素：</a:t>
            </a:r>
            <a:endParaRPr lang="en-US" altLang="en-US" sz="2400">
              <a:ea typeface="微软雅黑" pitchFamily="2" charset="-122"/>
            </a:endParaRPr>
          </a:p>
          <a:p>
            <a:pPr marL="0" lvl="0" indent="0" algn="just" eaLnBrk="1" hangingPunct="1"/>
            <a:r>
              <a:rPr lang="zh-CN" altLang="en-US" sz="2000">
                <a:solidFill>
                  <a:srgbClr val="0000CC"/>
                </a:solidFill>
                <a:ea typeface="微软雅黑" pitchFamily="2" charset="-122"/>
              </a:rPr>
              <a:t>    肉鸡饲料报酬减少</a:t>
            </a:r>
            <a:r>
              <a:rPr lang="en-US" altLang="en-US" sz="2000">
                <a:solidFill>
                  <a:srgbClr val="0000CC"/>
                </a:solidFill>
                <a:ea typeface="微软雅黑" pitchFamily="2" charset="-122"/>
              </a:rPr>
              <a:t>0-4.5%</a:t>
            </a:r>
            <a:r>
              <a:rPr lang="zh-CN" altLang="en-US" sz="2000">
                <a:solidFill>
                  <a:srgbClr val="0000CC"/>
                </a:solidFill>
                <a:ea typeface="微软雅黑" pitchFamily="2" charset="-122"/>
              </a:rPr>
              <a:t>，活重损失</a:t>
            </a:r>
            <a:r>
              <a:rPr lang="en-US" altLang="en-US" sz="2000">
                <a:solidFill>
                  <a:srgbClr val="0000CC"/>
                </a:solidFill>
                <a:ea typeface="微软雅黑" pitchFamily="2" charset="-122"/>
              </a:rPr>
              <a:t>0-4%</a:t>
            </a:r>
            <a:r>
              <a:rPr lang="zh-CN" altLang="en-US" sz="2000">
                <a:solidFill>
                  <a:srgbClr val="0000CC"/>
                </a:solidFill>
                <a:ea typeface="微软雅黑" pitchFamily="2" charset="-122"/>
              </a:rPr>
              <a:t>。美国每月生产</a:t>
            </a:r>
            <a:r>
              <a:rPr lang="en-US" altLang="en-US" sz="2000">
                <a:solidFill>
                  <a:srgbClr val="0000CC"/>
                </a:solidFill>
                <a:ea typeface="微软雅黑" pitchFamily="2" charset="-122"/>
              </a:rPr>
              <a:t>6</a:t>
            </a:r>
            <a:r>
              <a:rPr lang="zh-CN" altLang="en-US" sz="2000">
                <a:solidFill>
                  <a:srgbClr val="0000CC"/>
                </a:solidFill>
                <a:ea typeface="微软雅黑" pitchFamily="2" charset="-122"/>
              </a:rPr>
              <a:t>亿</a:t>
            </a:r>
            <a:r>
              <a:rPr lang="en-US" altLang="en-US" sz="2000">
                <a:solidFill>
                  <a:srgbClr val="0000CC"/>
                </a:solidFill>
                <a:ea typeface="微软雅黑" pitchFamily="2" charset="-122"/>
              </a:rPr>
              <a:t>5</a:t>
            </a:r>
            <a:r>
              <a:rPr lang="zh-CN" altLang="en-US" sz="2000">
                <a:solidFill>
                  <a:srgbClr val="0000CC"/>
                </a:solidFill>
                <a:ea typeface="微软雅黑" pitchFamily="2" charset="-122"/>
              </a:rPr>
              <a:t>千万只肉鸡，则美国肉鸡饲料成本增加</a:t>
            </a:r>
            <a:r>
              <a:rPr lang="en-US" altLang="en-US" sz="2000">
                <a:solidFill>
                  <a:srgbClr val="0000CC"/>
                </a:solidFill>
                <a:ea typeface="微软雅黑" pitchFamily="2" charset="-122"/>
              </a:rPr>
              <a:t>2.94</a:t>
            </a:r>
            <a:r>
              <a:rPr lang="zh-CN" altLang="en-US" sz="2000">
                <a:solidFill>
                  <a:srgbClr val="0000CC"/>
                </a:solidFill>
                <a:ea typeface="微软雅黑" pitchFamily="2" charset="-122"/>
              </a:rPr>
              <a:t>亿美元，同时因为死亡率</a:t>
            </a:r>
            <a:r>
              <a:rPr lang="en-US" altLang="en-US" sz="2000">
                <a:solidFill>
                  <a:srgbClr val="0000CC"/>
                </a:solidFill>
                <a:ea typeface="微软雅黑" pitchFamily="2" charset="-122"/>
              </a:rPr>
              <a:t>/</a:t>
            </a:r>
            <a:r>
              <a:rPr lang="zh-CN" altLang="en-US" sz="2000">
                <a:solidFill>
                  <a:srgbClr val="0000CC"/>
                </a:solidFill>
                <a:ea typeface="微软雅黑" pitchFamily="2" charset="-122"/>
              </a:rPr>
              <a:t>疾病增加带来的损失超过</a:t>
            </a:r>
            <a:r>
              <a:rPr lang="en-US" altLang="en-US" sz="2000">
                <a:solidFill>
                  <a:srgbClr val="0000CC"/>
                </a:solidFill>
                <a:ea typeface="微软雅黑" pitchFamily="2" charset="-122"/>
              </a:rPr>
              <a:t>1.08</a:t>
            </a:r>
            <a:r>
              <a:rPr lang="zh-CN" altLang="en-US" sz="2000">
                <a:solidFill>
                  <a:srgbClr val="0000CC"/>
                </a:solidFill>
                <a:ea typeface="微软雅黑" pitchFamily="2" charset="-122"/>
              </a:rPr>
              <a:t>亿美元；换句话说，或者由于饲料报酬变差，美国肉鸡养殖业会多用</a:t>
            </a:r>
            <a:r>
              <a:rPr lang="en-US" altLang="en-US" sz="2000">
                <a:solidFill>
                  <a:srgbClr val="0000CC"/>
                </a:solidFill>
                <a:ea typeface="微软雅黑" pitchFamily="2" charset="-122"/>
              </a:rPr>
              <a:t>150</a:t>
            </a:r>
            <a:r>
              <a:rPr lang="zh-CN" altLang="en-US" sz="2000">
                <a:solidFill>
                  <a:srgbClr val="0000CC"/>
                </a:solidFill>
                <a:ea typeface="微软雅黑" pitchFamily="2" charset="-122"/>
              </a:rPr>
              <a:t>万吨玉米和</a:t>
            </a:r>
            <a:r>
              <a:rPr lang="en-US" altLang="en-US" sz="2000">
                <a:solidFill>
                  <a:srgbClr val="0000CC"/>
                </a:solidFill>
                <a:ea typeface="微软雅黑" pitchFamily="2" charset="-122"/>
              </a:rPr>
              <a:t>60</a:t>
            </a:r>
            <a:r>
              <a:rPr lang="zh-CN" altLang="en-US" sz="2000">
                <a:solidFill>
                  <a:srgbClr val="0000CC"/>
                </a:solidFill>
                <a:ea typeface="微软雅黑" pitchFamily="2" charset="-122"/>
              </a:rPr>
              <a:t>万吨豆粕。</a:t>
            </a:r>
            <a:endParaRPr lang="zh-CN" altLang="en-US">
              <a:solidFill>
                <a:srgbClr val="0000CC"/>
              </a:solidFill>
              <a:ea typeface="微软雅黑" pitchFamily="2" charset="-122"/>
            </a:endParaRPr>
          </a:p>
        </p:txBody>
      </p:sp>
      <p:pic>
        <p:nvPicPr>
          <p:cNvPr id="35846" name="图片 5" descr="vs.jpg"/>
          <p:cNvPicPr/>
          <p:nvPr/>
        </p:nvPicPr>
        <p:blipFill>
          <a:blip r:embed="rId2">
            <a:clrChange>
              <a:clrFrom>
                <a:srgbClr val="FFFFFF"/>
              </a:clrFrom>
              <a:clrTo>
                <a:srgbClr val="FFFFFF">
                  <a:alpha val="0"/>
                </a:srgbClr>
              </a:clrTo>
            </a:clrChange>
          </a:blip>
          <a:stretch>
            <a:fillRect/>
          </a:stretch>
        </p:blipFill>
        <p:spPr>
          <a:xfrm>
            <a:off x="3563938" y="4581525"/>
            <a:ext cx="949325" cy="742950"/>
          </a:xfrm>
          <a:prstGeom prst="rect">
            <a:avLst/>
          </a:prstGeom>
          <a:noFill/>
          <a:ln>
            <a:noFill/>
            <a:miter lim="800000"/>
          </a:ln>
        </p:spPr>
      </p:pic>
      <p:sp>
        <p:nvSpPr>
          <p:cNvPr id="35847" name="TextBox 35846"/>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微生态、微生态制剂在养殖业的应用共34页，您现在浏览的是第16页!</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内容占位符 2"/>
          <p:cNvSpPr/>
          <p:nvPr>
            <p:ph idx="4294967295"/>
          </p:nvPr>
        </p:nvSpPr>
        <p:spPr>
          <a:xfrm>
            <a:off x="457200" y="1600200"/>
            <a:ext cx="8229600" cy="1828800"/>
          </a:xfrm>
          <a:prstGeom prst="rect">
            <a:avLst/>
          </a:prstGeom>
          <a:noFill/>
          <a:ln>
            <a:solidFill>
              <a:prstClr val="black"/>
            </a:solidFill>
            <a:miter lim="800000"/>
          </a:ln>
        </p:spPr>
        <p:txBody>
          <a:bodyPr vert="horz" wrap="square" lIns="107287" tIns="53643" rIns="107287" bIns="53643" anchor="t" anchorCtr="0"/>
          <a:lstStyle>
            <a:lvl1pPr marL="342900" indent="-342900" algn="l" defTabSz="914400" eaLnBrk="1" fontAlgn="base" hangingPunct="1">
              <a:lnSpc>
                <a:spcPct val="100000"/>
              </a:lnSpc>
              <a:spcBef>
                <a:spcPct val="20000"/>
              </a:spcBef>
              <a:spcAft>
                <a:spcPct val="0"/>
              </a:spcAft>
              <a:buClrTx/>
              <a:buSzTx/>
              <a:buFontTx/>
              <a:buChar char="•"/>
              <a:defRPr lang="zh-CN" altLang="en-US" sz="2800" b="0" i="0" u="none" baseline="0">
                <a:solidFill>
                  <a:schemeClr val="tx1"/>
                </a:solidFill>
                <a:latin typeface="Arial"/>
                <a:ea typeface="微软雅黑" pitchFamily="2" charset="-122"/>
              </a:defRPr>
            </a:lvl1pPr>
            <a:lvl2pPr marL="742950" indent="-285750" algn="l" eaLnBrk="1" fontAlgn="base" hangingPunct="1">
              <a:lnSpc>
                <a:spcPct val="100000"/>
              </a:lnSpc>
              <a:spcBef>
                <a:spcPct val="20000"/>
              </a:spcBef>
              <a:spcAft>
                <a:spcPct val="0"/>
              </a:spcAft>
              <a:buClrTx/>
              <a:buSzTx/>
              <a:buFontTx/>
              <a:buChar char="–"/>
              <a:defRPr lang="zh-CN" altLang="en-US" sz="2400" b="0" i="0" u="none" baseline="0">
                <a:solidFill>
                  <a:schemeClr val="tx1"/>
                </a:solidFill>
                <a:latin typeface="Arial"/>
                <a:ea typeface="微软雅黑" pitchFamily="2" charset="-122"/>
              </a:defRPr>
            </a:lvl2pPr>
            <a:lvl3pPr marL="1143000" indent="-228600" algn="l" eaLnBrk="1" fontAlgn="base" hangingPunct="1">
              <a:lnSpc>
                <a:spcPct val="100000"/>
              </a:lnSpc>
              <a:spcBef>
                <a:spcPct val="20000"/>
              </a:spcBef>
              <a:spcAft>
                <a:spcPct val="0"/>
              </a:spcAft>
              <a:buClrTx/>
              <a:buSzTx/>
              <a:buFontTx/>
              <a:buChar char="•"/>
              <a:defRPr lang="zh-CN" altLang="en-US" sz="2000" b="0" i="0" u="none" baseline="0">
                <a:solidFill>
                  <a:schemeClr val="tx1"/>
                </a:solidFill>
                <a:latin typeface="Arial"/>
                <a:ea typeface="微软雅黑" pitchFamily="2" charset="-122"/>
              </a:defRPr>
            </a:lvl3pPr>
            <a:lvl4pPr marL="16002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4pPr>
            <a:lvl5pPr marL="2057400" indent="-228600" algn="l" eaLnBrk="1" fontAlgn="base" hangingPunct="1">
              <a:lnSpc>
                <a:spcPct val="100000"/>
              </a:lnSpc>
              <a:spcBef>
                <a:spcPct val="20000"/>
              </a:spcBef>
              <a:spcAft>
                <a:spcPct val="0"/>
              </a:spcAft>
              <a:buClrTx/>
              <a:buSzTx/>
              <a:buFontTx/>
              <a:buChar char="»"/>
              <a:defRPr lang="zh-CN" altLang="en-US" sz="1800" b="0" i="0" u="none" baseline="0">
                <a:solidFill>
                  <a:schemeClr val="tx1"/>
                </a:solidFill>
                <a:latin typeface="Arial"/>
                <a:ea typeface="微软雅黑" pitchFamily="2" charset="-122"/>
              </a:defRPr>
            </a:lvl5pPr>
          </a:lstStyle>
          <a:p>
            <a:pPr marL="342900" lvl="0" indent="-342900">
              <a:lnSpc>
                <a:spcPct val="100000"/>
              </a:lnSpc>
              <a:buNone/>
            </a:pPr>
            <a:r>
              <a:rPr lang="zh-CN" altLang="en-US" sz="3600" b="1">
                <a:solidFill>
                  <a:srgbClr val="C00000"/>
                </a:solidFill>
                <a:latin typeface="楷体" pitchFamily="1" charset="-122"/>
                <a:ea typeface="楷体" pitchFamily="1" charset="-122"/>
              </a:rPr>
              <a:t>      综上所述：第四代益生素--</a:t>
            </a:r>
            <a:r>
              <a:rPr lang="zh-CN" altLang="en-US" sz="3600" b="1">
                <a:solidFill>
                  <a:srgbClr val="0066FF"/>
                </a:solidFill>
                <a:latin typeface="楷体" pitchFamily="1" charset="-122"/>
                <a:ea typeface="楷体" pitchFamily="1" charset="-122"/>
              </a:rPr>
              <a:t>中药发酵微生态制剂</a:t>
            </a:r>
            <a:r>
              <a:rPr lang="zh-CN" altLang="en-US" sz="3600" b="1">
                <a:solidFill>
                  <a:srgbClr val="C00000"/>
                </a:solidFill>
                <a:latin typeface="楷体" pitchFamily="1" charset="-122"/>
                <a:ea typeface="楷体" pitchFamily="1" charset="-122"/>
              </a:rPr>
              <a:t>最终带来的是经济效益，应用前景十分广阔</a:t>
            </a:r>
            <a:r>
              <a:rPr lang="en-US" altLang="en-US" sz="3600" b="1">
                <a:solidFill>
                  <a:srgbClr val="C00000"/>
                </a:solidFill>
                <a:latin typeface="楷体" pitchFamily="1" charset="-122"/>
                <a:ea typeface="楷体" pitchFamily="1" charset="-122"/>
              </a:rPr>
              <a:t>!</a:t>
            </a:r>
            <a:endParaRPr lang="zh-CN" altLang="en-US" sz="3600" b="1">
              <a:solidFill>
                <a:srgbClr val="C00000"/>
              </a:solidFill>
              <a:latin typeface="楷体" pitchFamily="1" charset="-122"/>
              <a:ea typeface="楷体" pitchFamily="1" charset="-122"/>
            </a:endParaRPr>
          </a:p>
        </p:txBody>
      </p:sp>
      <p:pic>
        <p:nvPicPr>
          <p:cNvPr id="37891" name=""/>
          <p:cNvPicPr/>
          <p:nvPr/>
        </p:nvPicPr>
        <p:blipFill>
          <a:blip r:embed="rId2"/>
          <a:stretch>
            <a:fillRect/>
          </a:stretch>
        </p:blipFill>
        <p:spPr>
          <a:xfrm>
            <a:off x="4645025" y="3503612"/>
            <a:ext cx="4176712" cy="2735262"/>
          </a:xfrm>
          <a:prstGeom prst="rect">
            <a:avLst/>
          </a:prstGeom>
          <a:noFill/>
          <a:ln>
            <a:noFill/>
            <a:miter lim="800000"/>
          </a:ln>
        </p:spPr>
      </p:pic>
      <p:pic>
        <p:nvPicPr>
          <p:cNvPr id="37892" name=""/>
          <p:cNvPicPr/>
          <p:nvPr/>
        </p:nvPicPr>
        <p:blipFill>
          <a:blip r:embed="rId3"/>
          <a:stretch>
            <a:fillRect/>
          </a:stretch>
        </p:blipFill>
        <p:spPr>
          <a:xfrm>
            <a:off x="323850" y="3502025"/>
            <a:ext cx="4306888" cy="2743200"/>
          </a:xfrm>
          <a:prstGeom prst="rect">
            <a:avLst/>
          </a:prstGeom>
          <a:noFill/>
          <a:ln>
            <a:noFill/>
            <a:miter lim="800000"/>
          </a:ln>
        </p:spPr>
      </p:pic>
      <p:sp>
        <p:nvSpPr>
          <p:cNvPr id="37893" name="TextBox 37892"/>
          <p:cNvSpPr txBox="1"/>
          <p:nvPr/>
        </p:nvSpPr>
        <p:spPr>
          <a:xfrm flipH="1">
            <a:off x="0" y="0"/>
            <a:ext cx="0" cy="0"/>
          </a:xfrm>
          <a:prstGeom prst="rect">
            <a:avLst/>
          </a:prstGeom>
          <a:noFill/>
        </p:spPr>
        <p:txBody>
          <a:bodyPr wrap="none">
            <a:spAutoFit/>
          </a:bodyPr>
          <a:lstStyle>
            <a:defPPr algn="l" eaLnBrk="1" hangingPunct="1">
              <a:defRPr lang="zh-CN" sz="1800"/>
            </a:defPPr>
            <a:lvl1pPr marL="0" indent="0"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1pPr>
            <a:lvl2pPr marL="534988" indent="-7778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2pPr>
            <a:lvl3pPr marL="1071562" indent="-15716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3pPr>
            <a:lvl4pPr marL="1608138" indent="-236538"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4pPr>
            <a:lvl5pPr marL="2144712" indent="-315912" algn="l" defTabSz="914400" eaLnBrk="0" fontAlgn="base" hangingPunct="0">
              <a:lnSpc>
                <a:spcPct val="100000"/>
              </a:lnSpc>
              <a:spcBef>
                <a:spcPct val="0"/>
              </a:spcBef>
              <a:spcAft>
                <a:spcPct val="0"/>
              </a:spcAft>
              <a:buClrTx/>
              <a:buSzTx/>
              <a:buFontTx/>
              <a:buNone/>
              <a:defRPr sz="1800" b="1" i="0" u="none" baseline="0">
                <a:solidFill>
                  <a:schemeClr val="tx1"/>
                </a:solidFill>
                <a:latin typeface="Arial"/>
                <a:ea typeface="宋体" charset="-122"/>
              </a:defRPr>
            </a:lvl5pPr>
          </a:lstStyle>
          <a:p/>
          <a:p>
            <a:pPr>
              <a:defRPr sz="100">
                <a:solidFill>
                  <a:srgbClr val="FFFFFF"/>
                </a:solidFill>
              </a:defRPr>
            </a:pPr>
            <a:r>
              <a:t>微生态、微生态制剂在养殖业的应用共34页，您现在浏览的是第17页!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https://d.book118.com/308125012102006030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黄色豬仔钱罐2">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3.xml><?xml version="1.0" encoding="utf-8"?>
<a:theme xmlns:r="http://schemas.openxmlformats.org/officeDocument/2006/relationships" xmlns:a="http://schemas.openxmlformats.org/drawingml/2006/main" name="极简灰色花朵_2">
  <a:themeElements>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000000"/>
        </a:lt1>
        <a:dk2>
          <a:srgbClr val="808080"/>
        </a:dk2>
        <a:lt2>
          <a:srgbClr val="000000"/>
        </a:lt2>
        <a:accent1>
          <a:srgbClr val="BBE0E3"/>
        </a:accent1>
        <a:accent2>
          <a:srgbClr val="333399"/>
        </a:accent2>
        <a:accent3>
          <a:srgbClr val="9BBB59"/>
        </a:accent3>
        <a:accent4>
          <a:srgbClr val="8064A2"/>
        </a:accent4>
        <a:accent5>
          <a:srgbClr val="4BACC6"/>
        </a:accent5>
        <a:accent6>
          <a:srgbClr val="F79646"/>
        </a:accent6>
        <a:hlink>
          <a:srgbClr val="009999"/>
        </a:hlink>
        <a:folHlink>
          <a:srgbClr val="99CC00"/>
        </a:folHlink>
      </a:clrScheme>
    </a:extraClrScheme>
    <a:extraClrScheme>
      <a:clrScheme name="">
        <a:dk1>
          <a:srgbClr val="FFFFFF"/>
        </a:dk1>
        <a:lt1>
          <a:srgbClr val="000000"/>
        </a:lt1>
        <a:dk2>
          <a:srgbClr val="969696"/>
        </a:dk2>
        <a:lt2>
          <a:srgbClr val="000000"/>
        </a:lt2>
        <a:accent1>
          <a:srgbClr val="FBDF53"/>
        </a:accent1>
        <a:accent2>
          <a:srgbClr val="FF9966"/>
        </a:accent2>
        <a:accent3>
          <a:srgbClr val="9BBB59"/>
        </a:accent3>
        <a:accent4>
          <a:srgbClr val="8064A2"/>
        </a:accent4>
        <a:accent5>
          <a:srgbClr val="4BACC6"/>
        </a:accent5>
        <a:accent6>
          <a:srgbClr val="F79646"/>
        </a:accent6>
        <a:hlink>
          <a:srgbClr val="CC3300"/>
        </a:hlink>
        <a:folHlink>
          <a:srgbClr val="996600"/>
        </a:folHlink>
      </a:clrScheme>
    </a:extraClrScheme>
    <a:extraClrScheme>
      <a:clrScheme name="">
        <a:dk1>
          <a:srgbClr val="FFFFFF"/>
        </a:dk1>
        <a:lt1>
          <a:srgbClr val="000000"/>
        </a:lt1>
        <a:dk2>
          <a:srgbClr val="808080"/>
        </a:dk2>
        <a:lt2>
          <a:srgbClr val="000000"/>
        </a:lt2>
        <a:accent1>
          <a:srgbClr val="99CCFF"/>
        </a:accent1>
        <a:accent2>
          <a:srgbClr val="CCCCFF"/>
        </a:accent2>
        <a:accent3>
          <a:srgbClr val="9BBB59"/>
        </a:accent3>
        <a:accent4>
          <a:srgbClr val="8064A2"/>
        </a:accent4>
        <a:accent5>
          <a:srgbClr val="4BACC6"/>
        </a:accent5>
        <a:accent6>
          <a:srgbClr val="F79646"/>
        </a:accent6>
        <a:hlink>
          <a:srgbClr val="3333CC"/>
        </a:hlink>
        <a:folHlink>
          <a:srgbClr val="AF67FF"/>
        </a:folHlink>
      </a:clrScheme>
    </a:extraClrScheme>
    <a:extraClrScheme>
      <a:clrScheme name="">
        <a:dk1>
          <a:srgbClr val="DEF6F1"/>
        </a:dk1>
        <a:lt1>
          <a:srgbClr val="000000"/>
        </a:lt1>
        <a:dk2>
          <a:srgbClr val="969696"/>
        </a:dk2>
        <a:lt2>
          <a:srgbClr val="000000"/>
        </a:lt2>
        <a:accent1>
          <a:srgbClr val="FFFFFF"/>
        </a:accent1>
        <a:accent2>
          <a:srgbClr val="8DC6FF"/>
        </a:accent2>
        <a:accent3>
          <a:srgbClr val="9BBB59"/>
        </a:accent3>
        <a:accent4>
          <a:srgbClr val="8064A2"/>
        </a:accent4>
        <a:accent5>
          <a:srgbClr val="4BACC6"/>
        </a:accent5>
        <a:accent6>
          <a:srgbClr val="F79646"/>
        </a:accent6>
        <a:hlink>
          <a:srgbClr val="0066CC"/>
        </a:hlink>
        <a:folHlink>
          <a:srgbClr val="00A800"/>
        </a:folHlink>
      </a:clrScheme>
    </a:extraClrScheme>
    <a:extraClrScheme>
      <a:clrScheme name="">
        <a:dk1>
          <a:srgbClr val="FFFFD9"/>
        </a:dk1>
        <a:lt1>
          <a:srgbClr val="000000"/>
        </a:lt1>
        <a:dk2>
          <a:srgbClr val="777777"/>
        </a:dk2>
        <a:lt2>
          <a:srgbClr val="000000"/>
        </a:lt2>
        <a:accent1>
          <a:srgbClr val="FFFFF7"/>
        </a:accent1>
        <a:accent2>
          <a:srgbClr val="33CCCC"/>
        </a:accent2>
        <a:accent3>
          <a:srgbClr val="9BBB59"/>
        </a:accent3>
        <a:accent4>
          <a:srgbClr val="8064A2"/>
        </a:accent4>
        <a:accent5>
          <a:srgbClr val="4BACC6"/>
        </a:accent5>
        <a:accent6>
          <a:srgbClr val="F79646"/>
        </a:accent6>
        <a:hlink>
          <a:srgbClr val="FF5050"/>
        </a:hlink>
        <a:folHlink>
          <a:srgbClr val="FF9900"/>
        </a:folHlink>
      </a:clrScheme>
    </a:extraClrScheme>
    <a:extraClrScheme>
      <a:clrScheme name="">
        <a:dk1>
          <a:srgbClr val="008080"/>
        </a:dk1>
        <a:lt1>
          <a:srgbClr val="FFFFFF"/>
        </a:lt1>
        <a:dk2>
          <a:srgbClr val="005A58"/>
        </a:dk2>
        <a:lt2>
          <a:srgbClr val="FFFF99"/>
        </a:lt2>
        <a:accent1>
          <a:srgbClr val="006462"/>
        </a:accent1>
        <a:accent2>
          <a:srgbClr val="6D6FC7"/>
        </a:accent2>
        <a:accent3>
          <a:srgbClr val="9BBB59"/>
        </a:accent3>
        <a:accent4>
          <a:srgbClr val="8064A2"/>
        </a:accent4>
        <a:accent5>
          <a:srgbClr val="4BACC6"/>
        </a:accent5>
        <a:accent6>
          <a:srgbClr val="F79646"/>
        </a:accent6>
        <a:hlink>
          <a:srgbClr val="00FFFF"/>
        </a:hlink>
        <a:folHlink>
          <a:srgbClr val="00FF00"/>
        </a:folHlink>
      </a:clrScheme>
    </a:extraClrScheme>
    <a:extraClrScheme>
      <a:clrScheme name="">
        <a:dk1>
          <a:srgbClr val="800000"/>
        </a:dk1>
        <a:lt1>
          <a:srgbClr val="FFFFFF"/>
        </a:lt1>
        <a:dk2>
          <a:srgbClr val="5C1F00"/>
        </a:dk2>
        <a:lt2>
          <a:srgbClr val="DFD293"/>
        </a:lt2>
        <a:accent1>
          <a:srgbClr val="CC3300"/>
        </a:accent1>
        <a:accent2>
          <a:srgbClr val="BE7960"/>
        </a:accent2>
        <a:accent3>
          <a:srgbClr val="9BBB59"/>
        </a:accent3>
        <a:accent4>
          <a:srgbClr val="8064A2"/>
        </a:accent4>
        <a:accent5>
          <a:srgbClr val="4BACC6"/>
        </a:accent5>
        <a:accent6>
          <a:srgbClr val="F79646"/>
        </a:accent6>
        <a:hlink>
          <a:srgbClr val="FFFF99"/>
        </a:hlink>
        <a:folHlink>
          <a:srgbClr val="D3A219"/>
        </a:folHlink>
      </a:clrScheme>
    </a:extraClrScheme>
    <a:extraClrScheme>
      <a:clrScheme name="">
        <a:dk1>
          <a:srgbClr val="000099"/>
        </a:dk1>
        <a:lt1>
          <a:srgbClr val="FFFFFF"/>
        </a:lt1>
        <a:dk2>
          <a:srgbClr val="003366"/>
        </a:dk2>
        <a:lt2>
          <a:srgbClr val="CCFFFF"/>
        </a:lt2>
        <a:accent1>
          <a:srgbClr val="3366CC"/>
        </a:accent1>
        <a:accent2>
          <a:srgbClr val="00B000"/>
        </a:accent2>
        <a:accent3>
          <a:srgbClr val="9BBB59"/>
        </a:accent3>
        <a:accent4>
          <a:srgbClr val="8064A2"/>
        </a:accent4>
        <a:accent5>
          <a:srgbClr val="4BACC6"/>
        </a:accent5>
        <a:accent6>
          <a:srgbClr val="F79646"/>
        </a:accent6>
        <a:hlink>
          <a:srgbClr val="66CCFF"/>
        </a:hlink>
        <a:folHlink>
          <a:srgbClr val="FFE701"/>
        </a:folHlink>
      </a:clrScheme>
    </a:extraClrScheme>
    <a:extraClrScheme>
      <a:clrScheme name="">
        <a:dk1>
          <a:srgbClr val="000000"/>
        </a:dk1>
        <a:lt1>
          <a:srgbClr val="FFFFFF"/>
        </a:lt1>
        <a:dk2>
          <a:srgbClr val="336699"/>
        </a:dk2>
        <a:lt2>
          <a:srgbClr val="E3EBF1"/>
        </a:lt2>
        <a:accent1>
          <a:srgbClr val="003399"/>
        </a:accent1>
        <a:accent2>
          <a:srgbClr val="468A4B"/>
        </a:accent2>
        <a:accent3>
          <a:srgbClr val="9BBB59"/>
        </a:accent3>
        <a:accent4>
          <a:srgbClr val="8064A2"/>
        </a:accent4>
        <a:accent5>
          <a:srgbClr val="4BACC6"/>
        </a:accent5>
        <a:accent6>
          <a:srgbClr val="F79646"/>
        </a:accent6>
        <a:hlink>
          <a:srgbClr val="66CCFF"/>
        </a:hlink>
        <a:folHlink>
          <a:srgbClr val="F0E500"/>
        </a:folHlink>
      </a:clrScheme>
    </a:extraClrScheme>
    <a:extraClrScheme>
      <a:clrScheme name="">
        <a:dk1>
          <a:srgbClr val="686B5D"/>
        </a:dk1>
        <a:lt1>
          <a:srgbClr val="FFFFFF"/>
        </a:lt1>
        <a:dk2>
          <a:srgbClr val="777777"/>
        </a:dk2>
        <a:lt2>
          <a:srgbClr val="D1D1CB"/>
        </a:lt2>
        <a:accent1>
          <a:srgbClr val="909082"/>
        </a:accent1>
        <a:accent2>
          <a:srgbClr val="809EA8"/>
        </a:accent2>
        <a:accent3>
          <a:srgbClr val="9BBB59"/>
        </a:accent3>
        <a:accent4>
          <a:srgbClr val="8064A2"/>
        </a:accent4>
        <a:accent5>
          <a:srgbClr val="4BACC6"/>
        </a:accent5>
        <a:accent6>
          <a:srgbClr val="F79646"/>
        </a:accent6>
        <a:hlink>
          <a:srgbClr val="FFCC66"/>
        </a:hlink>
        <a:folHlink>
          <a:srgbClr val="E9DCB9"/>
        </a:folHlink>
      </a:clrScheme>
    </a:extraClrScheme>
    <a:extraClrScheme>
      <a:clrScheme name="">
        <a:dk1>
          <a:srgbClr val="666699"/>
        </a:dk1>
        <a:lt1>
          <a:srgbClr val="FFFFFF"/>
        </a:lt1>
        <a:dk2>
          <a:srgbClr val="3E3E5C"/>
        </a:dk2>
        <a:lt2>
          <a:srgbClr val="FFFFFF"/>
        </a:lt2>
        <a:accent1>
          <a:srgbClr val="60597B"/>
        </a:accent1>
        <a:accent2>
          <a:srgbClr val="6666FF"/>
        </a:accent2>
        <a:accent3>
          <a:srgbClr val="9BBB59"/>
        </a:accent3>
        <a:accent4>
          <a:srgbClr val="8064A2"/>
        </a:accent4>
        <a:accent5>
          <a:srgbClr val="4BACC6"/>
        </a:accent5>
        <a:accent6>
          <a:srgbClr val="F79646"/>
        </a:accent6>
        <a:hlink>
          <a:srgbClr val="99CCFF"/>
        </a:hlink>
        <a:folHlink>
          <a:srgbClr val="FFFF99"/>
        </a:folHlink>
      </a:clrScheme>
    </a:extraClrScheme>
    <a:extraClrScheme>
      <a:clrScheme name="">
        <a:dk1>
          <a:srgbClr val="523E26"/>
        </a:dk1>
        <a:lt1>
          <a:srgbClr val="FFFFFF"/>
        </a:lt1>
        <a:dk2>
          <a:srgbClr val="2D2015"/>
        </a:dk2>
        <a:lt2>
          <a:srgbClr val="DFC08D"/>
        </a:lt2>
        <a:accent1>
          <a:srgbClr val="8C7B70"/>
        </a:accent1>
        <a:accent2>
          <a:srgbClr val="8F5F2F"/>
        </a:accent2>
        <a:accent3>
          <a:srgbClr val="9BBB59"/>
        </a:accent3>
        <a:accent4>
          <a:srgbClr val="8064A2"/>
        </a:accent4>
        <a:accent5>
          <a:srgbClr val="4BACC6"/>
        </a:accent5>
        <a:accent6>
          <a:srgbClr val="F79646"/>
        </a:accent6>
        <a:hlink>
          <a:srgbClr val="CCB400"/>
        </a:hlink>
        <a:folHlink>
          <a:srgbClr val="8C9EA0"/>
        </a:folHlink>
      </a:clrScheme>
    </a:extraClrScheme>
  </a:extraClrSchemeLst>
</a:theme>
</file>

<file path=ppt/theme/theme4.xml><?xml version="1.0" encoding="utf-8"?>
<a:theme xmlns:r="http://schemas.openxmlformats.org/officeDocument/2006/relationships" xmlns:a="http://schemas.openxmlformats.org/drawingml/2006/main" name="浅绿钢笔">
  <a:themeElements>
    <a:clrScheme name="">
      <a:dk1>
        <a:srgbClr val="FFFFFF"/>
      </a:dk1>
      <a:lt1>
        <a:srgbClr val="4D4D4D"/>
      </a:lt1>
      <a:dk2>
        <a:srgbClr val="DDDDDD"/>
      </a:dk2>
      <a:lt2>
        <a:srgbClr val="F2EF62"/>
      </a:lt2>
      <a:accent1>
        <a:srgbClr val="8FAD2F"/>
      </a:accent1>
      <a:accent2>
        <a:srgbClr val="DBE8B2"/>
      </a:accent2>
      <a:accent3>
        <a:srgbClr val="9BBB59"/>
      </a:accent3>
      <a:accent4>
        <a:srgbClr val="8064A2"/>
      </a:accent4>
      <a:accent5>
        <a:srgbClr val="4BACC6"/>
      </a:accent5>
      <a:accent6>
        <a:srgbClr val="F79646"/>
      </a:accent6>
      <a:hlink>
        <a:srgbClr val="BAD16F"/>
      </a:hlink>
      <a:folHlink>
        <a:srgbClr val="50780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FFFFFF"/>
        </a:dk1>
        <a:lt1>
          <a:srgbClr val="4D4D4D"/>
        </a:lt1>
        <a:dk2>
          <a:srgbClr val="DDDDDD"/>
        </a:dk2>
        <a:lt2>
          <a:srgbClr val="F2EF62"/>
        </a:lt2>
        <a:accent1>
          <a:srgbClr val="8FAD2F"/>
        </a:accent1>
        <a:accent2>
          <a:srgbClr val="DBE8B2"/>
        </a:accent2>
        <a:accent3>
          <a:srgbClr val="9BBB59"/>
        </a:accent3>
        <a:accent4>
          <a:srgbClr val="8064A2"/>
        </a:accent4>
        <a:accent5>
          <a:srgbClr val="4BACC6"/>
        </a:accent5>
        <a:accent6>
          <a:srgbClr val="F79646"/>
        </a:accent6>
        <a:hlink>
          <a:srgbClr val="BAD16F"/>
        </a:hlink>
        <a:folHlink>
          <a:srgbClr val="507800"/>
        </a:folHlink>
      </a:clrScheme>
    </a:extraClrScheme>
    <a:extraClrScheme>
      <a:clrScheme name="">
        <a:dk1>
          <a:srgbClr val="FFFFFF"/>
        </a:dk1>
        <a:lt1>
          <a:srgbClr val="4D4D4D"/>
        </a:lt1>
        <a:dk2>
          <a:srgbClr val="DDDDDD"/>
        </a:dk2>
        <a:lt2>
          <a:srgbClr val="F4D18A"/>
        </a:lt2>
        <a:accent1>
          <a:srgbClr val="B99633"/>
        </a:accent1>
        <a:accent2>
          <a:srgbClr val="EDE5D1"/>
        </a:accent2>
        <a:accent3>
          <a:srgbClr val="9BBB59"/>
        </a:accent3>
        <a:accent4>
          <a:srgbClr val="8064A2"/>
        </a:accent4>
        <a:accent5>
          <a:srgbClr val="4BACC6"/>
        </a:accent5>
        <a:accent6>
          <a:srgbClr val="F79646"/>
        </a:accent6>
        <a:hlink>
          <a:srgbClr val="DAC896"/>
        </a:hlink>
        <a:folHlink>
          <a:srgbClr val="776101"/>
        </a:folHlink>
      </a:clrScheme>
    </a:extraClrScheme>
    <a:extraClrScheme>
      <a:clrScheme name="">
        <a:dk1>
          <a:srgbClr val="FFFFFF"/>
        </a:dk1>
        <a:lt1>
          <a:srgbClr val="4D4D4D"/>
        </a:lt1>
        <a:dk2>
          <a:srgbClr val="DDDDDD"/>
        </a:dk2>
        <a:lt2>
          <a:srgbClr val="61C2F3"/>
        </a:lt2>
        <a:accent1>
          <a:srgbClr val="5968D7"/>
        </a:accent1>
        <a:accent2>
          <a:srgbClr val="BECDEA"/>
        </a:accent2>
        <a:accent3>
          <a:srgbClr val="9BBB59"/>
        </a:accent3>
        <a:accent4>
          <a:srgbClr val="8064A2"/>
        </a:accent4>
        <a:accent5>
          <a:srgbClr val="4BACC6"/>
        </a:accent5>
        <a:accent6>
          <a:srgbClr val="F79646"/>
        </a:accent6>
        <a:hlink>
          <a:srgbClr val="93A8EB"/>
        </a:hlink>
        <a:folHlink>
          <a:srgbClr val="1300A2"/>
        </a:folHlink>
      </a:clrScheme>
    </a:extraClrScheme>
  </a:extraClrScheme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微软雅黑</vt:lpstr>
      <vt:lpstr>宋体</vt:lpstr>
      <vt:lpstr>Tahoma</vt:lpstr>
      <vt:lpstr>黑体</vt:lpstr>
      <vt:lpstr>Times New Roman</vt:lpstr>
      <vt:lpstr>Wingdings</vt:lpstr>
      <vt:lpstr>Verdana</vt:lpstr>
      <vt:lpstr>楷体</vt:lpstr>
      <vt:lpstr>Office Theme</vt:lpstr>
      <vt:lpstr>“活菌发酵中药微生态剂”                        在养殖场中的应用</vt:lpstr>
      <vt:lpstr>中药发酵微生态制剂的作用机制</vt:lpstr>
      <vt:lpstr>中药发酵的五大革命</vt:lpstr>
      <vt:lpstr>活菌发酵中药在养殖中的应用</vt:lpstr>
      <vt:lpstr>霉菌毒素的危害：</vt:lpstr>
      <vt:lpstr>二、便秘和腹泻</vt:lpstr>
      <vt:lpstr>PowerPoint Presentation</vt:lpstr>
      <vt:lpstr>PowerPoint Presentation</vt:lpstr>
      <vt:lpstr>三、发酵中药提高动物对疾病的抵抗力</vt:lpstr>
      <vt:lpstr>四、发酵中药减少氨气产生的危害</vt:lpstr>
      <vt:lpstr>PowerPoint Presentation</vt:lpstr>
      <vt:lpstr>五、提高饲料消化率，减少料便，催肥增重</vt:lpstr>
      <vt:lpstr>活菌中药微生态制剂提高生产性能实例</vt:lpstr>
      <vt:lpstr>六、当前面临问题——抗生素禁用</vt:lpstr>
      <vt:lpstr>副作用</vt:lpstr>
      <vt:lpstr>抗生素禁用带来的损失</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2024-09-07T03:56:38.126</cp:lastPrinted>
  <dcterms:created xsi:type="dcterms:W3CDTF">2024-09-06T19:56:38Z</dcterms:created>
  <dcterms:modified xsi:type="dcterms:W3CDTF">2024-09-06T19:56:39Z</dcterms:modified>
</cp:coreProperties>
</file>