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318B2-4A6E-4058-A74A-3E10D6946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B3DAF-D0AF-4C6F-A9FE-16921B435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628B1-6707-43B2-86B5-BE1DDD664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E66BC-78B0-4F36-AF2E-AFA1A9B0B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BC3BEE-2877-4397-98FE-4E9CCE7F4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769656-BEDC-425C-92C1-715EA2033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DA257A-09FD-48C1-8809-B6EE4B0AE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4B5B5-681F-4986-ACC9-B812D93E0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A44DD-A1FA-4089-94E8-DBEBF75F4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E43A6-A615-42FD-9DDC-8794614D1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A480C-74FA-4E6A-AA3C-49BA6D172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25116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协和医院护理查房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查房问题与改进措施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查房过程中，护士长和资深护士会对病房进行巡视，检查护理工作的执行情况，包括患者的病情状况、护理记录、护理操作等，以确保护理工作的规范性和准确性。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通过查房，可以及时发现护理工作中存在的问题和不足，提出改进措施和建议，促进护理质量的持续改进和提高。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护理查房可以及时发现患者的病情变化和潜在的安全隐患，如跌倒、压疮等，采取相应的预防措施，确保患者的安全。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通过查房，还可以加强与患者的沟通和交流，了解患者的需求和意见，及时解决患者的问题和疑虑，提高患者的满意度和信任度。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护理查房是提升护士专业知识和技能的重要途径之一。通过查房，护士可以学习到各种疾病的治疗和护理知识，了解最新的护理理念和技术，提高自身的专业素养和实践能力。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查房过程中，护士还可以与其他医护人员进行交流和学习，互相借鉴经验和技巧，促进团队的合作和共同进步。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患者生命体征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患者症状和体征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患者认知情况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3691" b="369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4938" b="493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包括姓名、年龄、性别、诊断、病情状况等。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包括体温、脉搏、呼吸、血压等指标。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观察患者是否有异常症状和体征，如疼痛、呼吸困难、水肿等。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了解患者对自身病情和治疗的认知情况，以便更好地进行护理和健康教育。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检查护理计划是否得到有效执行，包括定时记录护理措施执行情况、观察护理效果等。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护理计划执行情况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护理记录完整性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护理人员沟通与协作能力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评估护理人员的操作是否规范，如输液、吸氧、吸痰等操作是否符合规范要求。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检查护理记录是否完整、准确，包括患者病情变化、护理措施执行情况等。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评估护理人员与医生、患者及家属的沟通协作能力，以确保护理工作的顺利进行。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662" b="20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392" b="133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56" b="275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患者及家属健康教育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根据患者的病情和认知情况，制定个性化的健康教育计划，包括疾病知识、治疗措施、自我护理技巧等方面的内容。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采用多种形式进行健康教育，如口头讲解、图文并茂的教育资料、示范操作等。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健康教育效果评价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通过问卷调查、访谈等方式了解患者及家属对健康教育的掌握程度和满意度，以便不断改进健康教育质量。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通过问卷调查等方式了解患者对护理工作的满意度，包括服务态度、技术水平、关爱沟通等方面的评价。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根据患者的具体情况，制定相应的护理效果指标，如并发症发生率、住院时间、再入院率等指标进行评价。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护理效果指标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根据评价结果，分析护理工作中存在的问题和不足，提出改进措施，持续提高护理质量。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https://d.book118.com/308125116115006034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2024-09-13T06:31:07.404</cp:lastPrinted>
  <dcterms:created xsi:type="dcterms:W3CDTF">2024-09-12T22:31:07Z</dcterms:created>
  <dcterms:modified xsi:type="dcterms:W3CDTF">2024-09-12T22:31:09Z</dcterms:modified>
</cp:coreProperties>
</file>