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29CDC-C254-4408-A358-C796C904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6DBA-F687-4252-B243-D7F9E410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A2C85-E073-48A9-A58E-20CBF6398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71412-B436-4E4C-8C09-D03B0336C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E8B22-C393-4871-8952-F03AA02E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63685-2320-4F38-9319-E6B41B788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BF53E-4D05-4C25-A8AB-0248CDE2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9A52E-273F-430F-A28C-8E2E7B14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01493-52EF-4962-AC49-52DB37DA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DB81C-D686-40AD-A676-14F84704A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3AC64-B442-44E9-A30D-390C1E7F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613504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仓库年终总结与明年计划提升仓库货物分类与分拣的效率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仓库年终总结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提升仓库运营效率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随着公司业务规模的不断扩大，仓库货物吞吐量逐年增加，当前仓库分类与分拣效率已无法满足业务需求，亟待提升。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通过改进货物分类与分拣流程，可以更加合理地配置人力、物力资源，降低运营成本。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快速、准确的货物分类与分拣对于提高客户满意度至关重要，是提升公司竞争力的关键环节。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仓库货物分类现状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分拣效率评估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提升策略探讨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明年实施计划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分析当前仓库货物分类的方法、流程及存在的问题。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对仓库分拣效率进行量化评估，找出影响效率的瓶颈。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探讨提升仓库货物分类与分拣效率的策略，包括技术、管理、流程等方面的改进。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制定具体的实施计划，明确时间节点、责任人及所需资源。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仓库年终总结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在过去的一年中，我们仓库的货物吞吐量稳步增长，达到了预期目标。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仓库吞吐量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通过优化流程和提高自动化水平，我们的运营效率得到了显著提升。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在保障仓库安全方面，我们实施了严格的安全管理制度和培训，确保了人员和财产安全。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仓库运营情况回顾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通过引入先进的分类技术和方法，我们的货物分类准确率得到了显著提高。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分类准确率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通过优化分拣流程和采用高效的分拣设备，我们的分拣效率大幅提升，减少了人工成本和错误率。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准确的货物分类和高效的分拣工作提高了客户满意度，增强了客户对我们的信任。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货物分类与分拣工作成果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随着新技术和设备的引入，部分员工在操作上还不够熟练，需要加强培训。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虽然我们已经在信息化方面取得了一定进展，但仍有提升空间，需要进一步完善信息系统。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部分分拣设备已经使用多年，存在老化和故障的风险，需要更新和升级。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明年计划与目标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制定全面的仓库管理规划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结合公司业务需求和仓库实际情况，制定一套全面、系统的仓库管理规划，包括货物分类、存储、分拣、配送等各个环节。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设定明确的提升目标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针对仓库货物分类与分拣效率，设定具体的提升目标，如提高分类准确率、缩短分拣时间等。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根据货物特性、业务需求等因素，进一步完善货物分类标准，确保分类更加准确、合理。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完善货物分类标准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应用图像识别、语音识别等智能化技术，辅助人工进行货物分类，提高分类效率和准确率。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引入智能化分类技术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对现有的货物分类流程进行梳理和优化，减少不必要的环节和等待时间，提高分类效率。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优化分类流程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77" r="217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加强分拣员培训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定期对分拣员进行培训和考核，提高其业务技能和工作效率，确保分拣工作的高效进行。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引入自动化分拣设备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采用自动化分拣设备，如分拣机器人、传送带等，实现货物的快速、准确分拣，提高分拣效率。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优化分拣路径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根据仓库布局和货物分布情况，优化分拣路径，减少分拣员行走距离和时间，提高分拣效率。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分拣效率提升措施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https://d.book118.com/308126135045006027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2024-09-05T04:04:47.877</cp:lastPrinted>
  <dcterms:created xsi:type="dcterms:W3CDTF">2024-09-04T20:04:47Z</dcterms:created>
  <dcterms:modified xsi:type="dcterms:W3CDTF">2024-09-04T20:04:50Z</dcterms:modified>
</cp:coreProperties>
</file>