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9FDD0-C083-42AD-8D99-A291D847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60689-C3E6-4161-8F1C-4761EDC44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01A42-3A92-43DA-924B-811B98E1C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FAE00-3E3C-4878-9284-20899A04C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C10500-5EB9-4BC5-A9AB-F818804CE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06A29-A75B-483C-A2B3-7C131BD34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610DF-2288-41A3-95C6-72ACD7F2D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21980-DAE8-4042-954E-FC1A55FE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2E8E8-66DB-4691-A46C-06CB9AA93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939AF-A69C-4644-B4D5-E4953202A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02294-4C7B-4730-ACC7-699CD219C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27053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食品和饮料行业供应链优化培训课程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行业现状及供应链挑战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供应链优化策略与方法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供应链协同与信息共享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供应链优化技术与应用趋势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行业现状及供应链挑战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20" b="1912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全球食品和饮料市场规模庞大，持续增长，涵盖多个细分领域。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消费者对健康、环保、便捷等方面的需求日益增加，推动行业创新。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竞争格局与市场集中度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行业内竞争激烈，市场集中度逐渐提高，领先企业市场份额扩大。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食品和饮料行业概述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937" b="993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供应链结构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食品和饮料行业供应链包括原材料采购、生产加工、物流配送、销售等环节。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供应链特点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行业供应链具有复杂性、时效性、协同性等特点，需要高效协调各环节。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当前供应链存在信息不对称、物流成本高、库存积压等问题，影响企业运营效率。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食品和饮料质量安全关乎消费者健康，一旦出现问题将对企业造成严重影响。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物流配送难题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物流配送环节多、成本高，且易受交通、天气等因素影响，难以保证时效性。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原材料价格受市场供需、天气、政策等多种因素影响，波动较大。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环保压力增加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随着环保意识的提高，企业面临越来越大的环保压力，需要采取措施降低污染排放。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优化供应链可以降低物流成本、减少库存积压、提高生产效率，从而提高企业运营效率。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优化供应链可以使企业更好地满足消费者需求，提高产品质量和服务水平，增强市场竞争力。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优化供应链可以降低原材料价格波动、质量安全风险等方面的影响，减少企业经营风险。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优化供应链可以推动企业实现绿色采购、节能减排、资源循环利用等方面的可持续发展目标。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优化供应链的重要性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供应链优化策略与方法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分析市场趋势与竞争环境，确定供应链战略方向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制定供应链战略目标与计划，确保与企业战略相协调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评估现有供应链性能，识别改进机会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建立供应链风险管理机制，应对潜在风险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供应链战略规划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制定采购策略，优化采购成本与供应商资源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建立供应商评估与选择标准，提高供应商质量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加强供应商合作与沟通，实现供需协同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实施供应商绩效考核与激励机制，提升供应商绩效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采购与供应商管理优化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制定生产计划与调度方案，提高生产效率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优化生产布局与工艺流程，降低生产成本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实施精益生产与持续改进，减少生产浪费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建立库存管理机制，实现库存优化与安全库存控制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0" name="Freeform 20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生产与库存管理优化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设计高效物流配送网络，提高物流效率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优化运输方式与路径选择，降低物流成本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建立仓储管理标准与流程，提高仓储效率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应用先进物流技术与管理手段，提升物流配送与仓储管理水平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2" name="Freeform 12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Freeform 15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18" name="Freeform 18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物流配送与仓储管理优化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供应链协同与信息共享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" b="18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协同供应链的优势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协同供应链可以降低成本、提高效率、优化库存、加强风险管理等，从而为企业带来更大的竞争优势。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协同供应链定义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协同供应链是指通过整合供应链上各节点企业的资源和信息，实现供应链各环节之间的协同合作，提高供应链整体效率和竞争力的管理模式。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协同供应链的概念与优势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信息共享平台的建设与应用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信息共享平台的重要性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信息共享平台是实现供应链协同的基础，可以促进供应链上各节点企业之间的信息交流和共享，提高信息透明度和准确性。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信息共享平台的建设内容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信息共享平台需要包括数据采集、数据处理、数据存储、数据传输等功能模块，同时还需要考虑数据安全和隐私保护等问题。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信息共享平台的应用场景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信息共享平台可以应用于订单管理、库存管理、物流管理、采购管理等多个供应链环节，实现信息的实时共享和协同处理。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供应链协同的实施步骤包括目标设定、现状分析、方案设计、实施执行和效果评估等阶段，需要制定详细的实施计划和时间表。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供应链协同的实施方法包括建立协同机制、优化业务流程、整合信息资源、加强风险管理等方面，需要综合运用多种管理手段和技术手段。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供应链协同的实施步骤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供应链协同的实施方法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供应链协同的实施步骤与方法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https://d.book118.com/308127053142006041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2024-09-20T21:01:50.396</cp:lastPrinted>
  <dcterms:created xsi:type="dcterms:W3CDTF">2024-09-20T13:01:50Z</dcterms:created>
  <dcterms:modified xsi:type="dcterms:W3CDTF">2024-09-20T13:01:52Z</dcterms:modified>
</cp:coreProperties>
</file>