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LNJHM+MS-UIGothic"/>
      <p:regular r:id="rId18"/>
    </p:embeddedFont>
    <p:embeddedFont>
      <p:font typeface="EUIDLC+PCWSWA+MicrosoftYaHei-Bold"/>
      <p:regular r:id="rId19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C0464-3001-4FF0-8137-CDB8818AE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EE7E6-F4DB-46F4-B7E4-FCBCAF6CC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340A2-A8E1-4A89-886F-5A0F84D5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81312-33F2-4409-961B-293510926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391EE-F0EF-4DAE-B5BC-A789181D9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2596F7-F392-43C8-83FA-DA5B8E436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1B596-36AB-4BD0-926B-BA56558E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B53A5-5A85-45D4-AC1B-CC391CBD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FE136-A1A0-4AB9-B55A-A85BCB492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19DA9-DB45-4E19-9B88-DA66ACFBF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63CDD-989C-4531-B000-00507A39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7054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76575" y="273573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鸿门</a:t>
            </a:r>
            <a:r>
              <a:rPr sz="3600">
                <a:solidFill>
                  <a:srgbClr val="FFFFFF"/>
                </a:solidFill>
                <a:latin typeface="TLNJHM+MS-UIGothic"/>
                <a:cs typeface="TLNJHM+MS-UIGothic"/>
              </a:rPr>
              <a:t>宴复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习课课</a:t>
            </a:r>
            <a:r>
              <a:rPr sz="3600">
                <a:solidFill>
                  <a:srgbClr val="FFFFFF"/>
                </a:solidFill>
                <a:latin typeface="TLNJHM+MS-UIGothic"/>
                <a:cs typeface="TLNJHM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TLNJHM+MS-UIGothic"/>
                <a:cs typeface="TLNJHM+MS-UIGothic"/>
              </a:rPr>
              <a:t>目</a:t>
            </a:r>
          </a:p>
        </p:txBody>
      </p:sp>
      <p:sp>
        <p:nvSpPr>
          <p:cNvPr id="3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鸿门</a:t>
            </a:r>
            <a:r>
              <a:rPr sz="4500">
                <a:solidFill>
                  <a:srgbClr val="59AE93"/>
                </a:solidFill>
                <a:latin typeface="TLNJHM+MS-UIGothic"/>
                <a:cs typeface="TLNJHM+MS-UIGothic"/>
              </a:rPr>
              <a:t>宴背景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秦朝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灭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亡与楚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汉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相争的背景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鸿门</a:t>
            </a:r>
            <a:r>
              <a:rPr sz="1550" spc="25">
                <a:solidFill>
                  <a:srgbClr val="59AE93"/>
                </a:solidFill>
                <a:latin typeface="TLNJHM+MS-UIGothic"/>
                <a:cs typeface="TLNJHM+MS-UIGothic"/>
              </a:rPr>
              <a:t>宴的起因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刘邦率先攻入咸阳，引起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鸿门设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宴，企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机除掉刘邦。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鸿门</a:t>
            </a:r>
            <a:r>
              <a:rPr sz="1550" spc="25">
                <a:solidFill>
                  <a:srgbClr val="59AE93"/>
                </a:solidFill>
                <a:latin typeface="TLNJHM+MS-UIGothic"/>
                <a:cs typeface="TLNJHM+MS-UIGothic"/>
              </a:rPr>
              <a:t>宴的目的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刘邦赴宴，目的是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探并除掉刘邦，从而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一全国。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汉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双方在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鸿门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宴前的形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TLNJHM+MS-UIGothic"/>
                <a:cs typeface="TLNJHM+MS-UIGothic"/>
              </a:rPr>
              <a:t>刘邦集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 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刘邦在占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咸阳后，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力逐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壮大，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得到了关中百姓的支持。同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，刘邦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也意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羽的威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，开始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备战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FFFFFF"/>
                </a:solidFill>
                <a:latin typeface="TLNJHM+MS-UIGothic"/>
                <a:cs typeface="TLNJHM+MS-UIGothic"/>
              </a:rPr>
              <a:t>羽集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羽在楚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汉战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争初期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绝对优势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但随着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争的持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，其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军队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的士气逐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低落。此外，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羽性格暴躁，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下缺乏信任，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致部下离心离德。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鸿门</a:t>
            </a:r>
            <a:r>
              <a:rPr sz="4500">
                <a:solidFill>
                  <a:srgbClr val="59AE93"/>
                </a:solidFill>
                <a:latin typeface="TLNJHM+MS-UIGothic"/>
                <a:cs typeface="TLNJHM+MS-UIGothic"/>
              </a:rPr>
              <a:t>宴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经过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刘邦赴宴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刘邦在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鸿门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宴中赴宴，表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谦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卑和恭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度，以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的气氛。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刘邦在宴会上向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羽致歉，承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自己在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理秦朝降将的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上犯了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，并表示愿意接受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刘邦在宴会上向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羽表达了自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己的忠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和合作意愿，以期望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得到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羽的信任和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庄舞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1570" y="2064873"/>
            <a:ext cx="387711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庄在宴会上以舞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剑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助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兴为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名，暗中向刘邦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发</a:t>
            </a:r>
          </a:p>
          <a:p>
            <a:pPr marL="7715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起攻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，意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刺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刘邦。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2975" y="2092493"/>
            <a:ext cx="1041539" cy="2403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817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1570" y="3564742"/>
            <a:ext cx="387711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羽并未阻止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庄的行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，表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出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刘邦的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敌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意和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对项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庄的默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52975" y="508905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11570" y="5085567"/>
            <a:ext cx="387711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刘邦在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庄舞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剑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程中表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出惊恐和不安，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但最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险为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夷，成功逃脱了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庄的刺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000404"/>
                </a:solidFill>
                <a:latin typeface="TLNJHM+MS-UIGothic"/>
                <a:cs typeface="TLNJH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樊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哙闯帐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哙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在得知刘邦身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处险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境后，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帐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中保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刘邦，表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出忠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和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勇敢。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哙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帐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中与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羽展开激烈的争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刘邦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辩护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，并指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责项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羽的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哙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闯帐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辩护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化解了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的气氛，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刘邦争取了逃脱的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机会，也使得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羽感到羞愧和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尴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LNJHM+MS-UIGothic"/>
                <a:cs typeface="TLNJHM+MS-UIGothic"/>
              </a:rPr>
              <a:t>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EUIDLC+PCWSWA+MicrosoftYaHei-Bold"/>
                <a:cs typeface="EUIDLC+PCWSW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鸿门</a:t>
            </a:r>
            <a:r>
              <a:rPr sz="4500">
                <a:solidFill>
                  <a:srgbClr val="59AE93"/>
                </a:solidFill>
                <a:latin typeface="TLNJHM+MS-UIGothic"/>
                <a:cs typeface="TLNJHM+MS-UIGothic"/>
              </a:rPr>
              <a:t>宴影响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刘邦脱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19105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刘邦在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鸿门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宴中成功脱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，得益于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良的智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谋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和樊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哙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的勇猛。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良利用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伯的关系，成功化解了刘邦的危机。樊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哙则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以豪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壮的气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和忠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的言辞打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羽，使其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刘邦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生了同情。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刘邦在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鸿门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宴中的表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也展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了他的机智和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应变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能力。他巧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妙地利用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羽的性格弱点，以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谦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卑和恭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话语赢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得了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的好感，从而成功脱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汉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相争的形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势变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鸿门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宴事件后，楚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相争的形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势发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了重大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化。刘邦成功地避免了与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羽的直接冲突，保存了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日后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展奠定了基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TLNJHM+MS-UIGothic"/>
                <a:cs typeface="TLNJH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羽在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鸿门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宴中的犹豫和仁慈，使得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他失去了消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灭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刘邦的最佳机会。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他日后的失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埋下了伏笔。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鸿门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宴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59AE93"/>
                </a:solidFill>
                <a:latin typeface="TLNJHM+MS-UIGothic"/>
                <a:cs typeface="TLNJHM+MS-UIGothic"/>
              </a:rPr>
              <a:t>后世的影响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鸿门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宴作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为历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史上著名的政治事件，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后世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生了深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的影响。它成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了人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究古代政治、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事、文化等方面的典型案例，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于理解中国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史和文化具有重要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鸿门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宴的故事也被广泛地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播和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承，成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了文学、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域的重要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材。它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史上留下了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墨重彩的一笔，也成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了中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文化的重要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TLNJHM+MS-UIGothic"/>
                <a:cs typeface="TLNJHM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https://d.book118.com/308127054106006035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SimSun</vt:lpstr>
      <vt:lpstr>TLNJHM+MS-UIGothic</vt:lpstr>
      <vt:lpstr>EUIDLC+PCWSWA+MicrosoftYaHei-Bold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2024-09-14T15:01:52.741</cp:lastPrinted>
  <dcterms:created xsi:type="dcterms:W3CDTF">2024-09-14T07:01:52Z</dcterms:created>
  <dcterms:modified xsi:type="dcterms:W3CDTF">2024-09-14T07:01:53Z</dcterms:modified>
</cp:coreProperties>
</file>