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E80D1F-AF70-4DFC-A9B1-551A6590FB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098C04-4745-4FDA-AD44-D70053959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ACD40C-4791-4B02-8D57-D9EA486072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EE7C9D-A092-46AF-B5AE-778C1366C1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1095FE-D4A9-4936-A186-5F564C0C8C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D5BFC8-7C0A-490C-96D0-4ECCC1FA54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E98F03-ABD2-4056-9F98-690F4D4872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A94847-D1C1-4459-AA99-E8FDE9E043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2732EF-771E-43AC-B4F4-16BBDCAEEA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706A86-3067-4CA7-98BD-C26716875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4CB88C-6F86-4DD6-8CA6-1464C2331B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2713103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5550" cy="20764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重症血液净化血管通路的建立与</a:t>
            </a:r>
          </a:p>
          <a:p>
            <a:pPr algn="ctr">
              <a:lnSpc>
                <a:spcPct val="120000"/>
              </a:lnSpc>
            </a:pPr>
            <a:r>
              <a:rPr lang="en-US" sz="5175" b="1">
                <a:solidFill>
                  <a:schemeClr val="dk1">
                    <a:alpha val="100000"/>
                  </a:schemeClr>
                </a:solidFill>
                <a:latin typeface="Microsoft Yahei"/>
                <a:ea typeface="Microsoft Yahei"/>
                <a:cs typeface="Microsoft Yahei"/>
              </a:rPr>
              <a:t>应用中国专家共识解读</a:t>
            </a:r>
          </a:p>
        </p:txBody>
      </p:sp>
      <p:sp>
        <p:nvSpPr>
          <p:cNvPr id="5" name="TextBox 5"/>
          <p:cNvSpPr txBox="1"/>
          <p:nvPr/>
        </p:nvSpPr>
        <p:spPr>
          <a:xfrm>
            <a:off x="1515506" y="4498554"/>
            <a:ext cx="27908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2024-01-04</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血管通路的建立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血管通路的应用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专家共识解读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临床实践与案例分析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重症血液净化治疗是一种通过清除血液中的有害物质，调节内环境平衡，以治疗重症疾病的方法。它在临床治疗中发挥着重要作用，特别是对于多器官功能障碍综合征、脓毒症等重症患者，血液净化治疗能够显著提高患者的生存率和生活质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重症血液净化治疗的意义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医疗技术的不断进步，重症血液净化治疗已经得到了广泛应用。然而，在实际应用中，血管通路的建立和管理是影响治疗效果的关键因素之一。因此，如何建立和维护有效的血管通路，提高血液净化治疗的效果和安全性，是当前临床研究的热点和难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重症血液净化治疗的现状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重症血液净化治疗的意义和现状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0177" r="1017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血管通路是重症血液净化治疗的基础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血管通路是连接患者血管和血液净化装置的桥梁，是实现血液净化的前提条件。没有稳定、可靠的血管通路，就无法进行有效的血液净化治疗。</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血管通路影响治疗效果和安全性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血管通路的建立和管理直接影响血液净化治疗的效果和安全性。如果血管通路建立不当或管理不善，可能导致血流量不足、血栓形成、感染等并发症，严重影响治疗效果和患者的生命安全。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血管通路在重症血液净化中的重要性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专家共识的背景和目的</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为了提高重症血液净化治疗的效果和安全性，规范血管通路的建立和管理，中国专家在广泛征求意见的基础上，制定了《重症血液净化血管通路的建立与应用中国专家共识》。</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专家共识的背景</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该专家共识旨在为临床医生提供关于重症血液净化血管通路建立与管理的规范化建议和指导，帮助医生更好地掌握相关知识和技能，提高治疗效果和患者的生存率和生活质量。同时，该共识也有助于推动重症血液净化领域的学术交流和合作，促进相关技术的不断发展和完善。</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专家共识的目的</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血管通路的建立</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根据患者病情和血管条件，选择合适的血管通路类型，包括临时性血管通路、长期留置导管和动静脉内瘘等。</a:t>
            </a:r>
          </a:p>
        </p:txBody>
      </p:sp>
      <p:pic>
        <p:nvPicPr>
          <p:cNvPr id="6" name="Picture 6"/>
          <p:cNvPicPr>
            <a:picLocks noChangeAspect="1"/>
          </p:cNvPicPr>
          <p:nvPr/>
        </p:nvPicPr>
        <p:blipFill>
          <a:blip r:embed="rId2"/>
          <a:srcRect l="16821" r="1682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血管通路类型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对患者血管进行详细评估，包括血管直径、血流量、血管壁弹性等，以确定最合适的穿刺部位和方式。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血管评估</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考虑患者的年龄、性别、凝血功能、合并症等因素，选择最合适的血管通路类型和穿刺方式。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患者因素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血管通路的选择与评估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穿刺技术和并发症预防</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穿刺技术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熟练掌握穿刺技术，包括穿刺点的选择、穿刺角度和深度的掌握、止血方式等，以确保穿刺成功并减少并发症的发生。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并发症预防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采取有效的预防措施，如使用抗凝药物、定期更换导管、保持穿刺部位清洁等，以降低感染、血栓等并发症的发生率。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穿刺后处理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穿刺后密切观察患者病情变化，及时处理可能出现的并发症，如出血、血肿等。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感染防控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严格执行无菌操作原则，定期更换敷料和导管，保持穿刺部位清洁干燥，以降低感染风险。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通路维护</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定期评估血管通路的功能状态，保持通路通畅，及时处理通路狭窄、闭塞等问题。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患者教育</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加强对患者的宣教和指导，提高患者对血管通路的认知和自我护理能力，促进通路的长期使用和管理。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通路维护和管理策略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血管通路的应用</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917" b="8917"/>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对于急性肾损伤患者，应优先考虑使用中心静脉导管作为血管通路，因其可提供较高的血流量和稳定的血液净化效果。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急性肾损伤</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在慢性肾脏病患者中，动静脉内瘘是首选的血管通路方式，因其具有较低的感染风险和较长的使用寿命。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慢性肾脏病</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对于多器官功能障碍综合征患者，应根据病情选择合适的血管通路，如中心静脉导管或动静脉内瘘，以提供充分的血液净化治疗。</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多器官功能障碍综合征</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不同疾病状态下血管通路的应用原则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间歇性血液透析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间歇性血液透析可采用动静脉内瘘或中心静脉导管作为血管通路，具体选择应根据患者的血管条件和透析需求进行评估。</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血浆置换</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血浆置换需要大量的血液流量和较短的治疗时间，因此通常采用中心静脉导管作为血管通路。</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连续性肾脏替代治疗</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连续性肾脏替代治疗需要较高的血流量和稳定的血管通路，因此中心静脉导管是首选的血管通路方式。</a:t>
            </a:r>
          </a:p>
        </p:txBody>
      </p:sp>
      <p:pic>
        <p:nvPicPr>
          <p:cNvPr id="10" name="Picture 10"/>
          <p:cNvPicPr>
            <a:picLocks noChangeAspect="1"/>
          </p:cNvPicPr>
          <p:nvPr/>
        </p:nvPicPr>
        <p:blipFill>
          <a:blip r:embed="rId2"/>
          <a:srcRect t="16625" b="16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血管通路与重症血液净化治疗方式的匹配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https://d.book118.com/308127131034006025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2024-09-01T19:16:16.367</cp:lastPrinted>
  <dcterms:created xsi:type="dcterms:W3CDTF">2024-09-01T11:16:16Z</dcterms:created>
  <dcterms:modified xsi:type="dcterms:W3CDTF">2024-09-01T11:16:18Z</dcterms:modified>
</cp:coreProperties>
</file>