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56797-4084-491E-8B2C-6CD7C731C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76D0B-F79D-4530-9C4E-FBC7763B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CEFC6-29C3-44EF-859D-E0F21650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5B7FF-85D8-407D-A5AF-BD0F6F200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0A3EB-1D75-40FD-B7D7-19FAFED3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8FEF1-96C1-4DA1-8335-0C4865C5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D8A66-31FB-4F84-9262-97D5E4EF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49D48-70CF-4BDB-B814-520BCF06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A749A-3AC9-4C2E-8BC4-78A028B3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D198-D27F-4BD5-849D-F19BE831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33D46-4391-43C7-8408-6914178B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7137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强化安全意识提升安全素养\n## 1.安全意识的重要性及现状分析\n### 1.1安全意识在日常生活中的重要性\n### 1.2当前安全意识普及的现状\n### 1.3安全意识缺失导致的严重后果\n## 2.如何提高个人安全素养\n### 2.1学习安全知识和技能\n### 2.2养成良好的安全习惯\n### 2.3关注身边的安全隐患\n## 3.加强安全教育与实践\n### 3.1学校安全教育课程的设置与实践\n### 3.2企业安全培训的落实与改进\n### 3.3社区安全宣传活动的组织与参与\n## 4.建立安全文化氛围\n### 4.1倡导安全文化理念\n### 4.2传播安全知识技能\n### 4.3鼓励家庭成员共同参与安全事务\n## 5.关注特殊人群的安全需求\n### 5.1儿童安全教育的重要性\n### 5.2老年人安全需求的关注与满足\n### 5.3残疾人安全生活的支持与保障\n## 6.总结与展望\n### 6.1强化安全意识提升安全素养的成果展示\n### 6.2安全素养提升的持续性与长期性\n### 6.3展望未来，共建安全和谐社会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强化安全意识提升安全素养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安全意识的重要性及现状分析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预防意外伤害事故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应对突发事件和自然灾害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保障自身和他人的生命安全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保持生命安全</a:t>
                </a:r>
                <a:endParaRPr/>
              </a:p>
            </p:txBody>
          </p:sp>
        </p:grpSp>
        <p:grpSp>
          <p:nvGrpSpPr>
            <p:cNvPr id="2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预防家庭火灾、触电等事故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提高家庭成员的安全意识和素养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营造安全和谐的家庭环境</a:t>
                </a:r>
                <a:endParaRPr/>
              </a:p>
            </p:txBody>
          </p:sp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维护家庭幸福</a:t>
                </a:r>
                <a:endParaRPr/>
              </a:p>
            </p:txBody>
          </p:sp>
        </p:grpSp>
        <p:grpSp>
          <p:nvGrpSpPr>
            <p:cNvPr id="2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提高社会整体安全水平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为社会发展创造安全稳定环境</a:t>
                </a:r>
                <a:endParaRPr/>
              </a:p>
            </p:txBody>
          </p: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endParaRPr/>
              </a:p>
            </p:txBody>
          </p:sp>
        </p:grpSp>
      </p:grpSp>
      <p:pic>
        <p:nvPicPr>
          <p:cNvPr id="2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安全意识在日常生活中的重要性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普及程度不断提高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社会各界对安全意识的重视程度逐渐提高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安全教育课程和培训活动广泛开展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公众对安全知识的了解和掌握逐步增强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仍然存在不足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部分人群安全意识薄弱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安全知识普及不均衡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安全培训和教育与实践脱节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当前安全意识普及的现状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安全意识缺失导致的严重后果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组合 2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组合 26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个人和家庭损失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造成个人伤害和财产损失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影响家庭幸福和谐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增加家庭经济负担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组合 26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社会负担加重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增加社会安全事故的发生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影响社会稳定和经济发展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增加政府治理和安全投入成本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如何提高个人安全素养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学习安全知识</a:t>
                </a:r>
                <a:endParaRPr/>
              </a:p>
            </p:txBody>
          </p:sp>
          <p:sp>
            <p:nvSpPr>
              <p:cNvPr id="2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通过书籍、网络、讲座等途径学习安全知识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了解常见安全事故的预防和处理方法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掌握基本的安全技能和自救互救能力</a:t>
                </a:r>
                <a:endParaRPr/>
              </a:p>
            </p:txBody>
          </p:sp>
        </p:grpSp>
        <p:grpSp>
          <p:nvGrpSpPr>
            <p:cNvPr id="28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参加安全培训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企业、学校等部门组织的安全培训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学习安全生产、消防安全等专业知识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提高安全素养和应对突发事件的能力</a:t>
                </a:r>
                <a:endParaRPr/>
              </a:p>
            </p:txBody>
          </p:sp>
        </p:grpSp>
        <p:grpSp>
          <p:nvGrpSpPr>
            <p:cNvPr id="28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实践中积累经验</a:t>
                </a:r>
                <a:endParaRPr/>
              </a:p>
            </p:txBody>
          </p:sp>
          <p:sp>
            <p:nvSpPr>
              <p:cNvPr id="2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在生活和工作中践行安全知识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总结经验教训，提高安全防范意识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养成良好的安全习惯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学习安全知识和技能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遵守交通规则，不闯红灯、不酒驾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遵守安全生产规定，不违规操作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遵守公共场所秩序，不拥挤、不攀爬</a:t>
                </a:r>
                <a:endParaRPr/>
              </a:p>
            </p:txBody>
          </p:sp>
          <p:sp>
            <p:nvSpPr>
              <p:cNvPr id="30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遵守安全规定</a:t>
                </a:r>
                <a:endParaRPr/>
              </a:p>
            </p:txBody>
          </p:sp>
        </p:grpSp>
        <p:grpSp>
          <p:nvGrpSpPr>
            <p:cNvPr id="30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注重个人卫生</a:t>
                </a:r>
                <a:endParaRPr/>
              </a:p>
            </p:txBody>
          </p:sp>
          <p:sp>
            <p:nvSpPr>
              <p:cNvPr id="30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养成良好的卫生习惯，勤洗手、戴口罩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注意饮食安全，不吃不明食物、过期食品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保持身体健康，定期体检，预防疾病</a:t>
                </a:r>
                <a:endParaRPr/>
              </a:p>
            </p:txBody>
          </p:sp>
        </p:grpSp>
        <p:grpSp>
          <p:nvGrpSpPr>
            <p:cNvPr id="30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预防安全事故</a:t>
                </a:r>
                <a:endParaRPr/>
              </a:p>
            </p:txBody>
          </p:sp>
          <p:sp>
            <p:nvSpPr>
              <p:cNvPr id="30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定期检查家庭电路、燃气等设施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妥善保管易燃易爆物品，远离火源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出门关闭门窗，确保家庭安全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养成良好的安全习惯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提高观察能力</a:t>
                </a:r>
                <a:endParaRPr/>
              </a:p>
            </p:txBody>
          </p:sp>
          <p:sp>
            <p:nvSpPr>
              <p:cNvPr id="3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注意观察周围环境，发现安全隐患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善于分析问题，判断潜在危险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及时报告安全隐患，防范事故发生</a:t>
                </a:r>
                <a:endParaRPr/>
              </a:p>
            </p:txBody>
          </p:sp>
        </p:grpSp>
        <p:grpSp>
          <p:nvGrpSpPr>
            <p:cNvPr id="3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增强防范意识</a:t>
                </a:r>
                <a:endParaRPr/>
              </a:p>
            </p:txBody>
          </p:sp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时刻保持警惕，不轻信他人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注意个人隐私保护，防止信息泄露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提高防范诈骗、盗窃等犯罪的能力</a:t>
                </a:r>
                <a:endParaRPr/>
              </a:p>
            </p:txBody>
          </p:sp>
        </p:grpSp>
        <p:grpSp>
          <p:nvGrpSpPr>
            <p:cNvPr id="3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参与安全管理</a:t>
                </a:r>
                <a:endParaRPr/>
              </a:p>
            </p:txBody>
          </p:sp>
          <p:sp>
            <p:nvSpPr>
              <p:cNvPr id="3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积极参与社区安全管理活动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关注公共设施安全，及时提出建议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传播安全知识，提高他人安全意识</a:t>
                </a:r>
                <a:endParaRPr/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关注身边的安全隐患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加强安全教育与实践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组合 1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设置安全教育课程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将安全教育纳入课程体系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定期开展安全知识讲座和培训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结合实际案例，生动传授安全知识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开展实践活动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组织学生参加安全实践活动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如消防演练、地震应急演练等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提高学生的安全意识和自救互救能力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建立安全考核机制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定期开展安全知识竞赛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评估学生的安全素养和技能掌握情况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激励学生重视安全学习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学校安全教育课程的设置与实践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" name="组合 2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落实安全培训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定期开展员工安全培训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培训内容包括安全生产、消防安全等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提高员工的安全意识和操作技能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组合 3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改进培训方法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采用线上线下相结合的教学方式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结合实际案例，生动传授安全知识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提高培训的针对性和实效性</a:t>
                </a:r>
                <a:endParaRPr/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组合 3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对表现优秀的员工给予奖励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激励员工重视安全学习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提高企业整体安全水平</a:t>
                </a:r>
                <a:endParaRPr/>
              </a:p>
            </p:txBody>
          </p:sp>
          <p:pic>
            <p:nvPicPr>
              <p:cNvPr id="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企业安全培训的落实与改进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社区安全宣传活动的组织与参与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组合 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8" name="组合 4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组织安全宣传活动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定期在社区开展安全宣传活动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如安全知识讲座、安全知识竞赛等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提高居民的安全意识和防范能力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3" name="组合 5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鼓励居民参与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发动居民积极参与安全活动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鼓励居民分享安全经验和心得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营造浓厚的安全氛围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8" name="组合 5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建立安全合作机制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与企业、学校等部门建立合作关系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共享安全资源，加强安全教育与实践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提高社区整体安全水平</a:t>
                </a:r>
                <a:endParaRPr/>
              </a:p>
            </p:txBody>
          </p:sp>
          <p:pic>
            <p:nvPicPr>
              <p:cNvPr id="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https://d.book118.com/308127137123006040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强化安全意识提升安全素养</vt:lpstr>
      <vt:lpstr>安全意识的重要性及现状分析</vt:lpstr>
      <vt:lpstr>PowerPoint Presentation</vt:lpstr>
      <vt:lpstr>PowerPoint Presentation</vt:lpstr>
      <vt:lpstr>PowerPoint Presentation</vt:lpstr>
      <vt:lpstr>如何提高个人安全素养</vt:lpstr>
      <vt:lpstr>PowerPoint Presentation</vt:lpstr>
      <vt:lpstr>PowerPoint Presentation</vt:lpstr>
      <vt:lpstr>PowerPoint Presentation</vt:lpstr>
      <vt:lpstr>加强安全教育与实践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2024-09-19T08:45:32.751</cp:lastPrinted>
  <dcterms:created xsi:type="dcterms:W3CDTF">2024-09-19T00:45:32Z</dcterms:created>
  <dcterms:modified xsi:type="dcterms:W3CDTF">2024-09-19T00:45:34Z</dcterms:modified>
</cp:coreProperties>
</file>