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118EB-F556-4A8A-A975-8E4757A47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C3412-9F9B-4981-A5E9-0338C571A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7D9EF-8C39-4395-B869-BFE19D8F7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8DAC0-EAA1-485A-BDDD-9F094D538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802E0F-2490-4E3D-856E-C55EE3FC5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8968A5-0A68-4F3F-A6E0-0F9450239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07368D-CB66-416E-8C0D-3893C2019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843F7-0AA5-46D0-8D98-06C6F43FE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ED10E-F994-46E3-9B9B-5D4F3D371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50053-C033-4541-B188-302BAE4BE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494BE-8D86-45F4-BB6B-27CB41ABF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3003611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护理研究绪论课件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护理研究的基本类型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护理研究的设计与实施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护理研究的伦理与法律问题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护理研究的成果评价与推广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护理研究是运用科学的方法，探究护理领域的现象和问题，以改善护理实践和提升护理服务质量的过程。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护理研究旨在为护理实践提供科学依据，促进护理学科的发展，提高护理服务质量，保障患者安全和健康。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914" r="109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推动护理学科发展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通过研究，不断探索和创新护理理论和实践，推动护理学科的进步和发展。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研究有助于发现和解决护理实践中的问题，提高护理服务质量和患者满意度。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保障患者安全和健康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研究能够为患者提供更安全、更有效的护理服务，保障患者的安全和健康。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01" r="1620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进入21世纪，随着医学科技的进步和人们对健康需求的提高，护理研究在深度和广度上都有了极大的发展。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早期护理实践与研究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早期的护理实践与研究主要基于经验和实践，缺乏科学依据。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护理学的科学化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随着医学科学的发展，护理学逐渐开始向科学化发展，护理研究逐渐受到重视。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护理研究的基本类型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描述性研究旨在描述和总结特定群体的特征和状况，通常不涉及实验或干预。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描述性研究通过收集数据来描述和总结特定群体的特征和状况，例如患者的健康状况、疾病分布、流行病学特征等。它通常用于了解疾病的分布和影响因素，为进一步的研究提供基础。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描述性研究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干预性研究旨在评估某种干预措施对特定群体的影响。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干预性研究通过实施某种干预措施来评估其对特定群体的影响，例如药物治疗、心理治疗、康复训练等。这种研究类型旨在评估干预措施的有效性和安全性，为临床实践提供依据。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干预性研究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82" r="194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观察性研究通过观察特定群体的行为和特征来了解其与疾病的关系。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观察性研究通过观察特定群体的行为和特征来了解其与疾病的关系，例如患者的饮食习惯、生活方式、环境因素等。这种研究类型旨在了解疾病的危险因素和保护因素，为预防和治疗提供依据。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观察性研究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实验性研究通过控制实验条件来评估不同干预措施的效果。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性研究通过控制实验条件来评估不同干预措施的效果，例如随机对照试验、交叉试验等。这种研究类型旨在评估干预措施的有效性和安全性，为临床实践提供依据。实验性研究通常具有较高的证据等级，是评估干预措施效果的重要方法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实验性研究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护理研究的设计与实施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https://d.book118.com/308130036117006030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2024-09-07T08:30:59.316</cp:lastPrinted>
  <dcterms:created xsi:type="dcterms:W3CDTF">2024-09-07T00:30:59Z</dcterms:created>
  <dcterms:modified xsi:type="dcterms:W3CDTF">2024-09-07T00:31:01Z</dcterms:modified>
</cp:coreProperties>
</file>