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28AD4-67F1-4E9F-9579-80B7FADB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8C24A-B56C-45F5-82B7-54E8BCFD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6C823-78A6-4520-B543-023480D4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A72BD-79B7-47DB-A362-23B423CF4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C6C1C7-4C61-4B4A-A67F-2889D45A5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DB435-B1AB-4ADA-B3F3-9543E238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14C02-B67A-4307-9244-4F93E4C0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9F872-EEB9-45A8-9EA2-690FFB06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010CE-206C-4247-9709-6DFB0E31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B6D5F-1D12-46BD-A1DB-F1177200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438DC-EC9C-49F0-9901-96A53AEC9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0064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预防孩子近视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孩子近视的现状和影响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预防孩子近视的方法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孩子近视的早期发现和干预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社会和家庭在预防孩子近视中的作用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近视是指眼睛在调节松弛状态下，来自5米以外的平行光线经眼的屈光系统折射后，不能聚焦在视网膜上，而是聚焦在视网膜之前，导致视物模糊。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近视分为轻度近视（300度以下）、中度近视（300-600度）和高度近视（600度以上）。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36" r="247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由于用眼过度、不良的用眼习惯等引起的近视，一般度数较低，成年后基本稳定。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单纯性近视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由于遗传、眼轴过长、眼内结构异常等引起的近视，度数较高且容易发展，可能导致眼底病变。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病理性近视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60" r="1446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用眼时间过长、用眼距离过近、用眼姿势不正确等不良的用眼习惯。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学习、工作环境的照明不足或过强，长时间使用电子设备等。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缺乏户外活动，缺乏体育锻炼等。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遗传因素：高度近视有一定的遗传倾向。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孩子近视的现状和影响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53" r="233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孩子近视的普遍性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长时间使用电子产品、学习压力大、不良的阅读习惯等都是导致孩子近视的主要原因。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近年来，儿童近视的发病率呈上升趋势，特别是在一些发达城市，孩子近视的普遍性较高。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孩子近视会影响学习效果，如看不清黑板，影响注意力集中等。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孩子近视会影响生活质量，如运动时容易受伤，影响社交等。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孩子近视对学习和生活的影响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孩子近视可能会影响高考和就业选择，如一些专业和职业对视力有要求。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孩子近视可能会增加成年后患眼部疾病的风险，如视网膜脱落、青光眼等。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孩子近视对未来的影响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预防孩子近视的方法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限制孩子使用电子产品的时间，如电视、电脑、手机等。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遵循20-20-20法则：每隔20分钟，让孩子注视20英尺（约6米）远的地方，至少休息20秒。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鼓励孩子多参与户外活动，减少室内用眼时间。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https://d.book118.com/308130064022006035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2024-09-13T20:00:57.714</cp:lastPrinted>
  <dcterms:created xsi:type="dcterms:W3CDTF">2024-09-13T12:00:57Z</dcterms:created>
  <dcterms:modified xsi:type="dcterms:W3CDTF">2024-09-13T12:00:59Z</dcterms:modified>
</cp:coreProperties>
</file>