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E6D75-2438-44C6-9B9F-41D283333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663F5-C407-4B32-9148-26607A0F6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F1CED-994D-4E99-8391-8F19E8A01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2B89C-9782-4018-9649-54E3ED35D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41C34F-04C9-4192-BA7E-4C1C6F876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C37FCD-0F26-4ACC-9B0F-E767CC49B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CE0C41-B868-440D-A3CE-418020AE3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62B80-5152-4F34-B869-E700268FE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D6BE2-8289-4619-A2FD-50058F8C4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46DFC-A969-4CE9-BFB4-53BB39051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F7A85-17CD-436A-B415-99DAADD68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30126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机械行业2024年工厂管理IT应用创新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机械行业工厂管理现状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IT应用创新在工厂管理中的角色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2024年机械行业工厂管理IT应用趋势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实施IT应用创新的挑战与对策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当前机械行业面临转型升级压力，需要借助信息技术提升生产效率和降低成本。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随着云计算、大数据、人工智能等技术的发展，工厂管理IT应用不断创新，为机械行业提供了新的发展机遇。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分析机械行业工厂管理IT应用的发展趋势和挑战。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探讨如何借助IT创新提升机械行业工厂管理的效率和竞争力。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为机械行业工厂管理提供实用的建议和解决方案。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机械行业工厂管理现状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传统工厂管理方式通常依赖于人工操作和纸质文档，导致生产效率低下，难以满足市场需求。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效率低下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传统管理方式缺乏信息化手段，导致生产信息不透明，难以实时掌握生产进度和产品质量。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传统管理方式容易造成资源浪费，如原材料、能源和人力资源等，无法实现精细化管理。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传统工厂管理方式的问题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维护成本高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现有IT系统需要耗费大量人力物力进行维护和升级，成本较高。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系统集成度低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现有IT系统之间集成度低，数据无法共享，导致信息孤岛现象严重。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技术落后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现有IT系统技术相对落后，难以满足快速发展的市场需求和数据安全要求。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现有IT系统的局限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083" r="7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随着工业4.0和智能制造的普及，工厂管理需要实现智能化，提高生产效率和产品质量。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随着网络安全问题的日益突出，工厂管理需要加强数据安全保护，确保生产数据不被泄露和破坏。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随着社会对环保和可持续发展的重视，工厂管理需要实现绿色化，减少对环境的负面影响。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环保和可持续发展需求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工厂管理需求的变化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IT应用创新在工厂管理中的角色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通过引入先进的自动化设备和系统，实现生产流程的自动化，减少人工干预，提高生产效率。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利用物联网技术和传感器，实时监控设备运行状态和生产进度，优化生产调度，确保生产线的稳定运行。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实时监控与调度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采用智能仓储管理系统，实现库存的精准控制和快速响应，降低库存成本和缺货风险。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通过数据分析技术，预测市场需求和原材料供应情况，制定合理的库存计划，提高库存周转率。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优化库存管理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需求预测与计划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智能仓储系统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增强数据分析和决策支持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运用大数据技术对生产、销售等环节的数据进行深入分析，为决策提供科学依据，提高决策效率和准确性。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云计算与人工智能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借助云计算和人工智能技术，实现数据的快速处理、分析和挖掘，提供更加智能化的决策支持。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供应链信息共享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通过供应链管理系统实现信息共享，加强供应商、制造商、分销商之间的协同合作，提高整个供应链的效率和灵活性。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运用先进的物流管理技术和系统，优化物流配送路线和运输方式，降低物流成本和提高物流效率。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提升供应链协同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https://d.book118.com/308130126072006031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2024-09-08T12:41:18.900</cp:lastPrinted>
  <dcterms:created xsi:type="dcterms:W3CDTF">2024-09-08T04:41:18Z</dcterms:created>
  <dcterms:modified xsi:type="dcterms:W3CDTF">2024-09-08T04:41:21Z</dcterms:modified>
</cp:coreProperties>
</file>