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B9103-BEB3-4527-B772-50CDCB80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592AC-3BFF-474D-8A36-D96689B2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FFDB0-1F20-41AC-9845-A94012BC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FEBB2-10E3-4D74-954F-9C5557C8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3B873-7679-455E-B19A-FF4197B5D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F0583-BAC9-43DE-951B-C23BA9CB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F03F1-D8B9-4C34-BA6A-0A9290682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51AA5-C137-4398-AA9C-C22F1DCD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5EDDD-A60D-497B-BE1E-6216EC875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F4015-BC8D-4B67-9324-6E83E5D2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F658-4F49-423F-BF06-0B801399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1127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2024家居行业支持政策竞争格局未来发展趋势及重点公司分析报告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2024家居行业支持政策分析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家居行业未来发展趋势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重点公司分析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家居行业逐渐成为人们关注的焦点。同时，政府也出台了一系列支持政策，以促进家居行业的发展。本报告旨在分析这些支持政策对家居行业的影响，以及未来发展趋势和重点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通过对家居行业的支持政策、竞争格局、未来发展趋势和重点公司的分析，为投资者和业内人士提供参考和指导，促进家居行业的健康发展。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本报告主要关注家居行业的支持政策、竞争格局、未来发展趋势和重点公司。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由于数据来源和时间限制，本报告可能无法涵盖所有相关信息，且部分数据可能存在误差。因此，报告中的分析和结论仅供参考，实际投资决策需结合其他信息进行综合评估。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2024家居行业支持政策分析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当前支持政策概述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当前家居行业支持政策主要包括税收优惠、财政补贴、金融扶持等措施，旨在促进产业升级、推动绿色发展、提高企业创新能力。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政府通过制定行业标准、加强质量监管等手段，保障消费者权益，促进市场公平竞争。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支持政策覆盖面较广，涉及家具、家电、照明等多个领域，对整个家居产业链的发展起到积极的推动作用。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随着环保意识的提高和绿色消费的兴起，预计政府将加大对绿色家居产业的支持力度，推动产业向低碳、环保方向发展。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政府将进一步优化税收政策，减轻企业负担，提高市场竞争力。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788" b="2178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政府将加大对中小家居企业的扶持力度，推动产业集群发展，提高整体产业水平。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837" b="1983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2024年支持政策预测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支持政策对行业的影响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支持政策有利于提高家居企业的创新能力和市场竞争力，推动产业升级和转型。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支持政策有利于促进行业内的技术交流和合作，加强产业链上下游企业的协同发展。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支持政策有利于扩大市场需求，促进消费升级，为家居行业的发展提供有力支撑。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家居行业竞争格局分析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17" b="101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欧派家居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作为国内家居行业的领军企业，欧派家居凭借其品牌影响力、技术创新和渠道布局，在家居市场中占据重要地位。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索菲亚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索菲亚以定制衣柜为核心产品，通过不断拓展品类和渠道，逐渐在家居市场中崭露头角。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尚品宅配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尚品宅配以全屋定制和智能家居为特色，凭借其独特的营销策略和供应链管理，在家居市场中占据一席之地。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通过持续的技术创新和品牌建设，巩固和扩大市场份额。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欧派家居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索菲亚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尚品宅配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34" r="194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以定制衣柜为核心，拓展全屋定制业务，提高客单价和客户黏性。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强化智能家居和全屋定制的特色，提高服务质量和客户体验。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智能化和个性化需求增长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随着消费者对家居品质和个性化需求的提高，智能化和个性化将成为家居行业的重要发展方向。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线上线下融合加速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随着互联网技术的发展，线上线下融合将成为家居行业的重要趋势，企业需要加强线上线下的协同发展。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随着家居市场竞争的加剧，中小型家居企业将逐渐被淘汰，行业集中度将进一步提高。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https://d.book118.com/308131127131006025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2024-09-02T15:59:44.759</cp:lastPrinted>
  <dcterms:created xsi:type="dcterms:W3CDTF">2024-09-02T07:59:44Z</dcterms:created>
  <dcterms:modified xsi:type="dcterms:W3CDTF">2024-09-02T07:59:46Z</dcterms:modified>
</cp:coreProperties>
</file>