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ED8CB-2B5B-4212-852E-FAB0353E3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9ADD1-F607-4EBE-8630-42A665CB0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4773F-E602-4AD7-897E-6A14A0E4E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7381A-BBC5-48A0-9AC1-B2C3355B9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D4B7B-9FF7-4751-BE76-80E956103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746CC-0822-4206-A7E5-A1FD3E67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EDC48-162C-4EE6-9893-D93507F76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96877-262A-4019-A719-40BB6E9A6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6A079-6701-42CD-97D6-A2299672F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C21C6-04EA-4059-A14A-D93B66D3F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C162B-202C-48A1-8099-9259079A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3.jpeg" /><Relationship Id="rId5" Type="http://schemas.openxmlformats.org/officeDocument/2006/relationships/image" Target="../media/image6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2031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运用在线学习培养职场竞争力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在线学习概述与优势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职场竞争力提升途径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精选在线课程与资源推荐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制定个人在线学习计划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结合实践，深化在线学习效果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挑战与对策：如何应对在线学习中的困难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在线学习概述与优势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在线学习是指通过互联网或其他电子媒介进行的教学活动，学生可以在任何时间、任何地点进行学习，与传统面对面教学相对应。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随着互联网技术的不断发展和普及，在线学习经历了从简单的电子化教学、远程教育到如今的多元化、互动性强的在线教育模式。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在线学习定义及发展历程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在线学习优势分析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学生可以根据自己的时间和进度进行学习，不受地点和时间限制。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在线课程种类繁多，涵盖各个领域和专业技能，方便学生按需选择。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通过在线讨论、小组作业等方式，学生可以与他人交流、合作，提高学习效果。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相较于传统教育，在线学习通常费用更低，且无需承担额外的交通、住宿等费用。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节约成本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在职人员、自由职业者、学生、家庭主妇等希望提升专业技能或兴趣爱好的人群。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职业技能培训、语言学习、兴趣培养、学术研究等。特别是在疫情期间，许多学校和机构采用在线教学方式，确保了学生安全并维持了教学进度。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职场竞争力提升途径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选择优质在线课程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针对自身职业需求，选择专业领域内知名在线教育平台提供的优质课程，系统学习专业知识与技能。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参与在线实践项目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加入与课程内容相关的在线实践项目，通过实际操作巩固所学，提升专业技能水平。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定期自我评估与调整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定期回顾学习成果，发现自身在专业领域的不足之处，及时调整学习计划和方向。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参与由来自不同领域和背景的学员组成的在线学习小组，共同学习和探讨问题，提高团队协作能力。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加入在线学习小组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担任在线项目角色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学习冲突解决技巧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在在线实践项目中担任特定角色，如项目经理、团队成员等，履行相应职责，锻炼团队协作能力。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学习并掌握有效的冲突解决技巧，以应对团队协作过程中可能出现的分歧和矛盾。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关注前沿动态与行业趋势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通过关注行业内的前沿动态和趋势，了解新技术、新方法和新应用，拓宽视野并激发创新思维。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学习创新方法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通过在线课程学习创新思维方法，如头脑风暴、六顶思考帽等，培养创新思维习惯。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参与在线挑战赛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参加各类在线创新挑战赛，激发创新思维，锻炼解决问题的能力。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精选在线课程与资源推荐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Udemy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Khan Academy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知名在线教育平台介绍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全球最大的在线教育平台之一，与世界顶尖大学和企业合作，提供广泛的在线课程。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由哈佛大学和麻省理工学院联合创建的在线教育平台，提供高质量的课程。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以实用技能为主的在线教育平台，课程涵盖编程、设计、营销等多个领域。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可汗学院，提供全面的K-12在线课程，以视频教程为主。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选择与自己职业目标相关的课程，提高职场竞争力。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课程内容与职业需求匹配度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关注课程的授课老师或团队，优先选择有丰富经验和专业背景的师资。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查看课程的评价和口碑，选择评价较高、受欢迎的课程。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课程评价与口碑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选择持续更新和维护的课程，确保学到最新的知识和技能。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课程更新与维护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优质课程筛选标准与方法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3" b="1670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李明通过Coursera学习数据科学课程，成功转行成为数据分析师。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王丽利用edX上的Python编程课程，提高了自己的编程技能，获得了更好的工作机会。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张强在Udemy上学习数字营销课程，成功创业并实现了自己的商业目标。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赵敏通过Khan Academy上的数学课程，提高了自己的数学能力，顺利通过了职业资格考试。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实例分享：成功利用在线课程提升职场竞争力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制定个人在线学习计划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https://d.book118.com/308132031006006036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2024-09-15T03:31:58.928</cp:lastPrinted>
  <dcterms:created xsi:type="dcterms:W3CDTF">2024-09-14T19:31:58Z</dcterms:created>
  <dcterms:modified xsi:type="dcterms:W3CDTF">2024-09-14T19:32:01Z</dcterms:modified>
</cp:coreProperties>
</file>